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5"/>
  </p:sldMasterIdLst>
  <p:notesMasterIdLst>
    <p:notesMasterId r:id="rId58"/>
  </p:notesMasterIdLst>
  <p:sldIdLst>
    <p:sldId id="256" r:id="rId6"/>
    <p:sldId id="257" r:id="rId7"/>
    <p:sldId id="309" r:id="rId8"/>
    <p:sldId id="259" r:id="rId9"/>
    <p:sldId id="260" r:id="rId10"/>
    <p:sldId id="262" r:id="rId11"/>
    <p:sldId id="261" r:id="rId12"/>
    <p:sldId id="263" r:id="rId13"/>
    <p:sldId id="264" r:id="rId14"/>
    <p:sldId id="265" r:id="rId15"/>
    <p:sldId id="268" r:id="rId16"/>
    <p:sldId id="311" r:id="rId17"/>
    <p:sldId id="270" r:id="rId18"/>
    <p:sldId id="271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72" r:id="rId40"/>
    <p:sldId id="273" r:id="rId41"/>
    <p:sldId id="295" r:id="rId42"/>
    <p:sldId id="298" r:id="rId43"/>
    <p:sldId id="297" r:id="rId44"/>
    <p:sldId id="300" r:id="rId45"/>
    <p:sldId id="299" r:id="rId46"/>
    <p:sldId id="281" r:id="rId47"/>
    <p:sldId id="301" r:id="rId48"/>
    <p:sldId id="308" r:id="rId49"/>
    <p:sldId id="302" r:id="rId50"/>
    <p:sldId id="303" r:id="rId51"/>
    <p:sldId id="304" r:id="rId52"/>
    <p:sldId id="305" r:id="rId53"/>
    <p:sldId id="307" r:id="rId54"/>
    <p:sldId id="306" r:id="rId55"/>
    <p:sldId id="312" r:id="rId56"/>
    <p:sldId id="258" r:id="rId5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05D"/>
    <a:srgbClr val="363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4"/>
    <p:restoredTop sz="94694"/>
  </p:normalViewPr>
  <p:slideViewPr>
    <p:cSldViewPr snapToGrid="0" snapToObjects="1">
      <p:cViewPr varScale="1">
        <p:scale>
          <a:sx n="133" d="100"/>
          <a:sy n="133" d="100"/>
        </p:scale>
        <p:origin x="3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B03FD-1E8E-C143-A937-19D4DCB90223}" type="datetimeFigureOut">
              <a:rPr lang="en-US" smtClean="0"/>
              <a:t>9/4/19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9492F-EF41-3E4C-98F9-413B1434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44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9492F-EF41-3E4C-98F9-413B1434CA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88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07322adef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607322adef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726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07322adef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07322adef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910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07322adef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607322adef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773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607322ade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607322ade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299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607322adef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607322adef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0124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07322adef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07322adef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3084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607322adef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607322adef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223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607322adef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607322adef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657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607322adef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607322adef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527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607322ade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607322adef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546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9492F-EF41-3E4C-98F9-413B1434CA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7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607322adef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607322adef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841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607322adef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607322adef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7776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607322ade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607322ade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5853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9492F-EF41-3E4C-98F9-413B1434CA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06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9492F-EF41-3E4C-98F9-413B1434CA4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718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607322adef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607322adef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317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607322adef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607322adef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7461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607322adef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607322adef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2471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607322adef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607322adef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5248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607322adef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607322adef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517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9492F-EF41-3E4C-98F9-413B1434CA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690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07322adef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607322adef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139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607322adef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607322adef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3844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607322adef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607322adef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9477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607322adef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607322adef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0495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607322adef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607322adef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5110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07322adef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07322adef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22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607322adef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607322adef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5338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607322adef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607322adef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1787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607322adef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607322adef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5816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607322adef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607322adef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429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9492F-EF41-3E4C-98F9-413B1434CA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721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9492F-EF41-3E4C-98F9-413B1434CA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6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9492F-EF41-3E4C-98F9-413B1434CA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61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07322adef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607322adef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6199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607322adef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607322adef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233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07322adef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07322adef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68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93A5-1410-4B44-850D-911190CBE3AD}" type="datetimeFigureOut">
              <a:rPr lang="fr-FR" smtClean="0"/>
              <a:t>04/09/2019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F233-C2D7-C34C-8FC4-341D2FE85D6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4520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93A5-1410-4B44-850D-911190CBE3AD}" type="datetimeFigureOut">
              <a:rPr lang="fr-FR" smtClean="0"/>
              <a:t>04/09/2019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F233-C2D7-C34C-8FC4-341D2FE85D6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588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93A5-1410-4B44-850D-911190CBE3AD}" type="datetimeFigureOut">
              <a:rPr lang="fr-FR" smtClean="0"/>
              <a:t>04/09/2019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F233-C2D7-C34C-8FC4-341D2FE85D6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1680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412450" y="798100"/>
            <a:ext cx="7616375" cy="1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412450" y="2653400"/>
            <a:ext cx="7616375" cy="3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95285" lvl="0" indent="-337069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90570" lvl="1" indent="-323311">
              <a:spcBef>
                <a:spcPts val="1733"/>
              </a:spcBef>
              <a:spcAft>
                <a:spcPts val="0"/>
              </a:spcAft>
              <a:buSzPts val="1100"/>
              <a:buChar char="○"/>
              <a:defRPr/>
            </a:lvl2pPr>
            <a:lvl3pPr marL="1485854" lvl="2" indent="-323311">
              <a:spcBef>
                <a:spcPts val="1733"/>
              </a:spcBef>
              <a:spcAft>
                <a:spcPts val="0"/>
              </a:spcAft>
              <a:buSzPts val="1100"/>
              <a:buChar char="■"/>
              <a:defRPr/>
            </a:lvl3pPr>
            <a:lvl4pPr marL="1981139" lvl="3" indent="-323311">
              <a:spcBef>
                <a:spcPts val="1733"/>
              </a:spcBef>
              <a:spcAft>
                <a:spcPts val="0"/>
              </a:spcAft>
              <a:buSzPts val="1100"/>
              <a:buChar char="●"/>
              <a:defRPr/>
            </a:lvl4pPr>
            <a:lvl5pPr marL="2476424" lvl="4" indent="-323311">
              <a:spcBef>
                <a:spcPts val="1733"/>
              </a:spcBef>
              <a:spcAft>
                <a:spcPts val="0"/>
              </a:spcAft>
              <a:buSzPts val="1100"/>
              <a:buChar char="○"/>
              <a:defRPr/>
            </a:lvl5pPr>
            <a:lvl6pPr marL="2971709" lvl="5" indent="-323311">
              <a:spcBef>
                <a:spcPts val="1733"/>
              </a:spcBef>
              <a:spcAft>
                <a:spcPts val="0"/>
              </a:spcAft>
              <a:buSzPts val="1100"/>
              <a:buChar char="■"/>
              <a:defRPr/>
            </a:lvl6pPr>
            <a:lvl7pPr marL="3466993" lvl="6" indent="-323311">
              <a:spcBef>
                <a:spcPts val="1733"/>
              </a:spcBef>
              <a:spcAft>
                <a:spcPts val="0"/>
              </a:spcAft>
              <a:buSzPts val="1100"/>
              <a:buChar char="●"/>
              <a:defRPr/>
            </a:lvl7pPr>
            <a:lvl8pPr marL="3962278" lvl="7" indent="-323311">
              <a:spcBef>
                <a:spcPts val="1733"/>
              </a:spcBef>
              <a:spcAft>
                <a:spcPts val="0"/>
              </a:spcAft>
              <a:buSzPts val="1100"/>
              <a:buChar char="○"/>
              <a:defRPr/>
            </a:lvl8pPr>
            <a:lvl9pPr marL="4457563" lvl="8" indent="-323311">
              <a:spcBef>
                <a:spcPts val="1733"/>
              </a:spcBef>
              <a:spcAft>
                <a:spcPts val="17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9155300" y="6315968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497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93A5-1410-4B44-850D-911190CBE3AD}" type="datetimeFigureOut">
              <a:rPr lang="fr-FR" smtClean="0"/>
              <a:t>04/09/2019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F233-C2D7-C34C-8FC4-341D2FE85D6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93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93A5-1410-4B44-850D-911190CBE3AD}" type="datetimeFigureOut">
              <a:rPr lang="fr-FR" smtClean="0"/>
              <a:t>04/09/2019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F233-C2D7-C34C-8FC4-341D2FE85D6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591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93A5-1410-4B44-850D-911190CBE3AD}" type="datetimeFigureOut">
              <a:rPr lang="fr-FR" smtClean="0"/>
              <a:t>04/09/2019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F233-C2D7-C34C-8FC4-341D2FE85D6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66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93A5-1410-4B44-850D-911190CBE3AD}" type="datetimeFigureOut">
              <a:rPr lang="fr-FR" smtClean="0"/>
              <a:t>04/09/2019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F233-C2D7-C34C-8FC4-341D2FE85D6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29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93A5-1410-4B44-850D-911190CBE3AD}" type="datetimeFigureOut">
              <a:rPr lang="fr-FR" smtClean="0"/>
              <a:t>04/09/2019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F233-C2D7-C34C-8FC4-341D2FE85D6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311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93A5-1410-4B44-850D-911190CBE3AD}" type="datetimeFigureOut">
              <a:rPr lang="fr-FR" smtClean="0"/>
              <a:t>04/09/2019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F233-C2D7-C34C-8FC4-341D2FE85D6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311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93A5-1410-4B44-850D-911190CBE3AD}" type="datetimeFigureOut">
              <a:rPr lang="fr-FR" smtClean="0"/>
              <a:t>04/09/2019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F233-C2D7-C34C-8FC4-341D2FE85D6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875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93A5-1410-4B44-850D-911190CBE3AD}" type="datetimeFigureOut">
              <a:rPr lang="fr-FR" smtClean="0"/>
              <a:t>04/09/2019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F233-C2D7-C34C-8FC4-341D2FE85D6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931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393A5-1410-4B44-850D-911190CBE3AD}" type="datetimeFigureOut">
              <a:rPr lang="fr-FR" smtClean="0"/>
              <a:t>04/09/2019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FF233-C2D7-C34C-8FC4-341D2FE85D6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8339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learningaday.blog/2016/03/23/no-pie-chart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learningaday.blog/2016/03/23/no-pie-chart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plainfigures.com/exampleone.html" TargetMode="Externa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://www.plainfigures.com/exampleone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emf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CCD7F7-EF08-084E-AF6B-B87E083B6DFB}"/>
              </a:ext>
            </a:extLst>
          </p:cNvPr>
          <p:cNvSpPr/>
          <p:nvPr/>
        </p:nvSpPr>
        <p:spPr>
          <a:xfrm>
            <a:off x="5100250" y="0"/>
            <a:ext cx="4805749" cy="6858000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6F6169-EEFC-3940-A546-37C84B6F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7550" y="2201655"/>
            <a:ext cx="4081955" cy="1126834"/>
          </a:xfrm>
        </p:spPr>
        <p:txBody>
          <a:bodyPr>
            <a:normAutofit/>
          </a:bodyPr>
          <a:lstStyle/>
          <a:p>
            <a:r>
              <a:rPr lang="fr-FR" sz="35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visualisation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497430F-2B22-9C4F-AE45-8681B7109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2148" y="3495524"/>
            <a:ext cx="4081956" cy="1345307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Basic concepts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B45B7DD-2F6E-D342-A0A4-95AD2C12E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10" y="1103188"/>
            <a:ext cx="4492640" cy="38147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207FB8-1DE9-A847-B01F-42CD0696F46E}"/>
              </a:ext>
            </a:extLst>
          </p:cNvPr>
          <p:cNvSpPr/>
          <p:nvPr/>
        </p:nvSpPr>
        <p:spPr>
          <a:xfrm>
            <a:off x="4856489" y="3278960"/>
            <a:ext cx="226344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63" dirty="0"/>
              <a:t> </a:t>
            </a:r>
          </a:p>
        </p:txBody>
      </p:sp>
      <p:pic>
        <p:nvPicPr>
          <p:cNvPr id="8" name="Image 7" descr="Une image contenant texte, signe&#10;&#10;Description générée automatiquement">
            <a:extLst>
              <a:ext uri="{FF2B5EF4-FFF2-40B4-BE49-F238E27FC236}">
                <a16:creationId xmlns:a16="http://schemas.microsoft.com/office/drawing/2014/main" id="{D8D12A70-C114-6B48-8781-DFE88C81C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39" y="5198695"/>
            <a:ext cx="3665945" cy="80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27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CCD7F7-EF08-084E-AF6B-B87E083B6DFB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6F6169-EEFC-3940-A546-37C84B6F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352" y="817563"/>
            <a:ext cx="8969872" cy="594739"/>
          </a:xfrm>
        </p:spPr>
        <p:txBody>
          <a:bodyPr>
            <a:normAutofit/>
          </a:bodyPr>
          <a:lstStyle/>
          <a:p>
            <a:pPr algn="l"/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one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thing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497430F-2B22-9C4F-AE45-8681B7109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352" y="1441444"/>
            <a:ext cx="8969871" cy="300082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fr-FR" dirty="0">
                <a:solidFill>
                  <a:srgbClr val="36388A"/>
                </a:solidFill>
              </a:rPr>
              <a:t>No pie charts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BB4B3C4-0C9B-C544-9822-5F2815F7D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A44180A-0C3F-C149-8E9A-00F20B174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1" y="1672983"/>
            <a:ext cx="95250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747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CCD7F7-EF08-084E-AF6B-B87E083B6DFB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BB4B3C4-0C9B-C544-9822-5F2815F7D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53832F1F-3D49-7542-8C69-F06D48F7F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08" y="751463"/>
            <a:ext cx="7749984" cy="578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F7593E36-987B-3F43-95E6-5768B0E0BD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356" y="3605415"/>
            <a:ext cx="7429500" cy="16557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F5E03-CE24-0A4D-96B5-3E5D4DE6BA80}"/>
              </a:ext>
            </a:extLst>
          </p:cNvPr>
          <p:cNvSpPr/>
          <p:nvPr/>
        </p:nvSpPr>
        <p:spPr>
          <a:xfrm>
            <a:off x="72081" y="6534834"/>
            <a:ext cx="64327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u="sng" dirty="0">
                <a:solidFill>
                  <a:srgbClr val="2200CC"/>
                </a:solidFill>
                <a:latin typeface="Arial" panose="020B0604020202020204" pitchFamily="34" charset="0"/>
                <a:hlinkClick r:id="rId4"/>
              </a:rPr>
              <a:t>https://alearningaday.blog/2016/03/23/no-pie-charts/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725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CCD7F7-EF08-084E-AF6B-B87E083B6DFB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BB4B3C4-0C9B-C544-9822-5F2815F7D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53832F1F-3D49-7542-8C69-F06D48F7F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08" y="751463"/>
            <a:ext cx="7749984" cy="578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F7593E36-987B-3F43-95E6-5768B0E0BD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356" y="3605415"/>
            <a:ext cx="7429500" cy="16557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F5E03-CE24-0A4D-96B5-3E5D4DE6BA80}"/>
              </a:ext>
            </a:extLst>
          </p:cNvPr>
          <p:cNvSpPr/>
          <p:nvPr/>
        </p:nvSpPr>
        <p:spPr>
          <a:xfrm>
            <a:off x="72081" y="6534834"/>
            <a:ext cx="64327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u="sng" dirty="0">
                <a:solidFill>
                  <a:srgbClr val="2200CC"/>
                </a:solidFill>
                <a:latin typeface="Arial" panose="020B0604020202020204" pitchFamily="34" charset="0"/>
                <a:hlinkClick r:id="rId4"/>
              </a:rPr>
              <a:t>https://alearningaday.blog/2016/03/23/no-pie-charts/</a:t>
            </a:r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1717AC-8549-9B43-B62E-5D2ED0140603}"/>
              </a:ext>
            </a:extLst>
          </p:cNvPr>
          <p:cNvSpPr/>
          <p:nvPr/>
        </p:nvSpPr>
        <p:spPr>
          <a:xfrm>
            <a:off x="4933750" y="5486400"/>
            <a:ext cx="976184" cy="10484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04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CCD7F7-EF08-084E-AF6B-B87E083B6DFB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6F6169-EEFC-3940-A546-37C84B6F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352" y="817563"/>
            <a:ext cx="8969872" cy="594739"/>
          </a:xfrm>
        </p:spPr>
        <p:txBody>
          <a:bodyPr>
            <a:normAutofit/>
          </a:bodyPr>
          <a:lstStyle/>
          <a:p>
            <a:pPr algn="l"/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Think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about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story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fr-FR" sz="2600" b="1" dirty="0">
              <a:solidFill>
                <a:srgbClr val="3638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497430F-2B22-9C4F-AE45-8681B7109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352" y="1441444"/>
            <a:ext cx="8969871" cy="300082"/>
          </a:xfrm>
        </p:spPr>
        <p:txBody>
          <a:bodyPr>
            <a:normAutofit fontScale="70000" lnSpcReduction="20000"/>
          </a:bodyPr>
          <a:lstStyle/>
          <a:p>
            <a:pPr algn="l"/>
            <a:endParaRPr lang="fr-FR" dirty="0">
              <a:solidFill>
                <a:srgbClr val="36388A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207FB8-1DE9-A847-B01F-42CD0696F46E}"/>
              </a:ext>
            </a:extLst>
          </p:cNvPr>
          <p:cNvSpPr/>
          <p:nvPr/>
        </p:nvSpPr>
        <p:spPr>
          <a:xfrm>
            <a:off x="4856489" y="3278960"/>
            <a:ext cx="226344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63" dirty="0"/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BB4B3C4-0C9B-C544-9822-5F2815F7D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F3AEDE0A-0D85-284C-BE4F-48465AB7C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634" y="1735309"/>
            <a:ext cx="6606732" cy="512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D856B2-DC06-5743-99EF-03B33D04F4A1}"/>
              </a:ext>
            </a:extLst>
          </p:cNvPr>
          <p:cNvSpPr/>
          <p:nvPr/>
        </p:nvSpPr>
        <p:spPr>
          <a:xfrm>
            <a:off x="6610779" y="6338796"/>
            <a:ext cx="591373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Source: </a:t>
            </a:r>
            <a:r>
              <a:rPr lang="en-US" sz="1000" u="sng" dirty="0">
                <a:solidFill>
                  <a:srgbClr val="2200CC"/>
                </a:solidFill>
                <a:latin typeface="Arial" panose="020B0604020202020204" pitchFamily="34" charset="0"/>
                <a:hlinkClick r:id="rId5"/>
              </a:rPr>
              <a:t>http://www.plainfigures.com/exampleone.html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20638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CCD7F7-EF08-084E-AF6B-B87E083B6DFB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6F6169-EEFC-3940-A546-37C84B6F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352" y="817563"/>
            <a:ext cx="8969872" cy="594739"/>
          </a:xfrm>
        </p:spPr>
        <p:txBody>
          <a:bodyPr>
            <a:normAutofit/>
          </a:bodyPr>
          <a:lstStyle/>
          <a:p>
            <a:pPr algn="l"/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Think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about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story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fr-FR" sz="2600" b="1" dirty="0">
              <a:solidFill>
                <a:srgbClr val="3638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497430F-2B22-9C4F-AE45-8681B7109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352" y="1441444"/>
            <a:ext cx="8969871" cy="300082"/>
          </a:xfrm>
        </p:spPr>
        <p:txBody>
          <a:bodyPr>
            <a:normAutofit fontScale="70000" lnSpcReduction="20000"/>
          </a:bodyPr>
          <a:lstStyle/>
          <a:p>
            <a:pPr algn="l"/>
            <a:endParaRPr lang="fr-FR" dirty="0">
              <a:solidFill>
                <a:srgbClr val="36388A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207FB8-1DE9-A847-B01F-42CD0696F46E}"/>
              </a:ext>
            </a:extLst>
          </p:cNvPr>
          <p:cNvSpPr/>
          <p:nvPr/>
        </p:nvSpPr>
        <p:spPr>
          <a:xfrm>
            <a:off x="4856489" y="3278960"/>
            <a:ext cx="226344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63" dirty="0"/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BB4B3C4-0C9B-C544-9822-5F2815F7D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D856B2-DC06-5743-99EF-03B33D04F4A1}"/>
              </a:ext>
            </a:extLst>
          </p:cNvPr>
          <p:cNvSpPr/>
          <p:nvPr/>
        </p:nvSpPr>
        <p:spPr>
          <a:xfrm>
            <a:off x="6610779" y="6338796"/>
            <a:ext cx="591373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Source: </a:t>
            </a:r>
            <a:r>
              <a:rPr lang="en-US" sz="1000" u="sng" dirty="0">
                <a:solidFill>
                  <a:srgbClr val="2200CC"/>
                </a:solidFill>
                <a:latin typeface="Arial" panose="020B0604020202020204" pitchFamily="34" charset="0"/>
                <a:hlinkClick r:id="rId4"/>
              </a:rPr>
              <a:t>http://www.plainfigures.com/exampleone.html</a:t>
            </a:r>
            <a:endParaRPr lang="en-US" sz="1000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EEBC509-E696-6D45-BA96-F543D6490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1770668"/>
            <a:ext cx="71882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911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CCD7F7-EF08-084E-AF6B-B87E083B6DFB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6F6169-EEFC-3940-A546-37C84B6F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352" y="817563"/>
            <a:ext cx="8969872" cy="594739"/>
          </a:xfrm>
        </p:spPr>
        <p:txBody>
          <a:bodyPr>
            <a:normAutofit/>
          </a:bodyPr>
          <a:lstStyle/>
          <a:p>
            <a:pPr algn="l"/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comparisons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bars and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  <a:endParaRPr lang="fr-FR" sz="2600" b="1" dirty="0">
              <a:solidFill>
                <a:srgbClr val="3638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497430F-2B22-9C4F-AE45-8681B7109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352" y="1441444"/>
            <a:ext cx="8969871" cy="300082"/>
          </a:xfrm>
        </p:spPr>
        <p:txBody>
          <a:bodyPr>
            <a:normAutofit fontScale="70000" lnSpcReduction="20000"/>
          </a:bodyPr>
          <a:lstStyle/>
          <a:p>
            <a:pPr algn="l"/>
            <a:endParaRPr lang="fr-FR" dirty="0">
              <a:solidFill>
                <a:srgbClr val="36388A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207FB8-1DE9-A847-B01F-42CD0696F46E}"/>
              </a:ext>
            </a:extLst>
          </p:cNvPr>
          <p:cNvSpPr/>
          <p:nvPr/>
        </p:nvSpPr>
        <p:spPr>
          <a:xfrm>
            <a:off x="4856489" y="3278960"/>
            <a:ext cx="226344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63" dirty="0"/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BB4B3C4-0C9B-C544-9822-5F2815F7D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84C051-556C-B54B-955C-0937A98E5CD9}"/>
              </a:ext>
            </a:extLst>
          </p:cNvPr>
          <p:cNvSpPr/>
          <p:nvPr/>
        </p:nvSpPr>
        <p:spPr>
          <a:xfrm>
            <a:off x="4856489" y="3278960"/>
            <a:ext cx="226344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63" dirty="0"/>
              <a:t> 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31F8BC3-D305-044A-85B6-08C7954B06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05"/>
          <a:stretch/>
        </p:blipFill>
        <p:spPr bwMode="auto">
          <a:xfrm>
            <a:off x="441136" y="1467282"/>
            <a:ext cx="8883650" cy="510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881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CCD7F7-EF08-084E-AF6B-B87E083B6DFB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6F6169-EEFC-3940-A546-37C84B6F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352" y="817563"/>
            <a:ext cx="8969872" cy="594739"/>
          </a:xfrm>
        </p:spPr>
        <p:txBody>
          <a:bodyPr>
            <a:normAutofit/>
          </a:bodyPr>
          <a:lstStyle/>
          <a:p>
            <a:pPr algn="l"/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comparisons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bars and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  <a:endParaRPr lang="fr-FR" sz="2600" b="1" dirty="0">
              <a:solidFill>
                <a:srgbClr val="3638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497430F-2B22-9C4F-AE45-8681B7109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352" y="1441444"/>
            <a:ext cx="8969871" cy="300082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fr-FR" dirty="0">
                <a:solidFill>
                  <a:srgbClr val="36388A"/>
                </a:solidFill>
              </a:rPr>
              <a:t>But </a:t>
            </a:r>
            <a:r>
              <a:rPr lang="fr-FR" dirty="0" err="1">
                <a:solidFill>
                  <a:srgbClr val="36388A"/>
                </a:solidFill>
              </a:rPr>
              <a:t>keep</a:t>
            </a:r>
            <a:r>
              <a:rPr lang="fr-FR" dirty="0">
                <a:solidFill>
                  <a:srgbClr val="36388A"/>
                </a:solidFill>
              </a:rPr>
              <a:t> </a:t>
            </a:r>
            <a:r>
              <a:rPr lang="fr-FR" dirty="0" err="1">
                <a:solidFill>
                  <a:srgbClr val="36388A"/>
                </a:solidFill>
              </a:rPr>
              <a:t>it</a:t>
            </a:r>
            <a:r>
              <a:rPr lang="fr-FR" dirty="0">
                <a:solidFill>
                  <a:srgbClr val="36388A"/>
                </a:solidFill>
              </a:rPr>
              <a:t> </a:t>
            </a:r>
            <a:r>
              <a:rPr lang="fr-FR" dirty="0" err="1">
                <a:solidFill>
                  <a:srgbClr val="36388A"/>
                </a:solidFill>
              </a:rPr>
              <a:t>honest</a:t>
            </a:r>
            <a:endParaRPr lang="fr-FR" dirty="0">
              <a:solidFill>
                <a:srgbClr val="36388A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207FB8-1DE9-A847-B01F-42CD0696F46E}"/>
              </a:ext>
            </a:extLst>
          </p:cNvPr>
          <p:cNvSpPr/>
          <p:nvPr/>
        </p:nvSpPr>
        <p:spPr>
          <a:xfrm>
            <a:off x="4856489" y="3278960"/>
            <a:ext cx="226344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63" dirty="0"/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BB4B3C4-0C9B-C544-9822-5F2815F7D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84C051-556C-B54B-955C-0937A98E5CD9}"/>
              </a:ext>
            </a:extLst>
          </p:cNvPr>
          <p:cNvSpPr/>
          <p:nvPr/>
        </p:nvSpPr>
        <p:spPr>
          <a:xfrm>
            <a:off x="4856489" y="3278960"/>
            <a:ext cx="226344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63" dirty="0"/>
              <a:t> 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A87BB81-9D90-BB40-8B75-782417498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14" y="1834756"/>
            <a:ext cx="7295949" cy="482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879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CCD7F7-EF08-084E-AF6B-B87E083B6DFB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6F6169-EEFC-3940-A546-37C84B6F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352" y="817563"/>
            <a:ext cx="8969872" cy="594739"/>
          </a:xfrm>
        </p:spPr>
        <p:txBody>
          <a:bodyPr>
            <a:normAutofit/>
          </a:bodyPr>
          <a:lstStyle/>
          <a:p>
            <a:pPr algn="l"/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comparisons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bars and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  <a:endParaRPr lang="fr-FR" sz="2600" b="1" dirty="0">
              <a:solidFill>
                <a:srgbClr val="3638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497430F-2B22-9C4F-AE45-8681B7109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352" y="1441444"/>
            <a:ext cx="8969871" cy="300082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fr-FR" dirty="0">
                <a:solidFill>
                  <a:srgbClr val="36388A"/>
                </a:solidFill>
              </a:rPr>
              <a:t>But </a:t>
            </a:r>
            <a:r>
              <a:rPr lang="fr-FR" dirty="0" err="1">
                <a:solidFill>
                  <a:srgbClr val="36388A"/>
                </a:solidFill>
              </a:rPr>
              <a:t>keep</a:t>
            </a:r>
            <a:r>
              <a:rPr lang="fr-FR" dirty="0">
                <a:solidFill>
                  <a:srgbClr val="36388A"/>
                </a:solidFill>
              </a:rPr>
              <a:t> </a:t>
            </a:r>
            <a:r>
              <a:rPr lang="fr-FR" dirty="0" err="1">
                <a:solidFill>
                  <a:srgbClr val="36388A"/>
                </a:solidFill>
              </a:rPr>
              <a:t>it</a:t>
            </a:r>
            <a:r>
              <a:rPr lang="fr-FR" dirty="0">
                <a:solidFill>
                  <a:srgbClr val="36388A"/>
                </a:solidFill>
              </a:rPr>
              <a:t> </a:t>
            </a:r>
            <a:r>
              <a:rPr lang="fr-FR" dirty="0" err="1">
                <a:solidFill>
                  <a:srgbClr val="36388A"/>
                </a:solidFill>
              </a:rPr>
              <a:t>honest</a:t>
            </a:r>
            <a:endParaRPr lang="fr-FR" dirty="0">
              <a:solidFill>
                <a:srgbClr val="36388A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207FB8-1DE9-A847-B01F-42CD0696F46E}"/>
              </a:ext>
            </a:extLst>
          </p:cNvPr>
          <p:cNvSpPr/>
          <p:nvPr/>
        </p:nvSpPr>
        <p:spPr>
          <a:xfrm>
            <a:off x="4856489" y="3278960"/>
            <a:ext cx="226344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63" dirty="0"/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BB4B3C4-0C9B-C544-9822-5F2815F7D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84C051-556C-B54B-955C-0937A98E5CD9}"/>
              </a:ext>
            </a:extLst>
          </p:cNvPr>
          <p:cNvSpPr/>
          <p:nvPr/>
        </p:nvSpPr>
        <p:spPr>
          <a:xfrm>
            <a:off x="4856489" y="3278960"/>
            <a:ext cx="226344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63" dirty="0"/>
              <a:t> 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107F361B-122E-8644-9B95-124C01FAC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87" y="1914492"/>
            <a:ext cx="7162800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652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CCD7F7-EF08-084E-AF6B-B87E083B6DFB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6F6169-EEFC-3940-A546-37C84B6F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352" y="817563"/>
            <a:ext cx="8969872" cy="594739"/>
          </a:xfrm>
        </p:spPr>
        <p:txBody>
          <a:bodyPr>
            <a:normAutofit/>
          </a:bodyPr>
          <a:lstStyle/>
          <a:p>
            <a:pPr algn="l"/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comparisons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bars and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  <a:endParaRPr lang="fr-FR" sz="2600" b="1" dirty="0">
              <a:solidFill>
                <a:srgbClr val="3638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497430F-2B22-9C4F-AE45-8681B7109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352" y="1441444"/>
            <a:ext cx="8969871" cy="300082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fr-FR" dirty="0">
                <a:solidFill>
                  <a:srgbClr val="36388A"/>
                </a:solidFill>
              </a:rPr>
              <a:t>But </a:t>
            </a:r>
            <a:r>
              <a:rPr lang="fr-FR" dirty="0" err="1">
                <a:solidFill>
                  <a:srgbClr val="36388A"/>
                </a:solidFill>
              </a:rPr>
              <a:t>keep</a:t>
            </a:r>
            <a:r>
              <a:rPr lang="fr-FR" dirty="0">
                <a:solidFill>
                  <a:srgbClr val="36388A"/>
                </a:solidFill>
              </a:rPr>
              <a:t> </a:t>
            </a:r>
            <a:r>
              <a:rPr lang="fr-FR" dirty="0" err="1">
                <a:solidFill>
                  <a:srgbClr val="36388A"/>
                </a:solidFill>
              </a:rPr>
              <a:t>it</a:t>
            </a:r>
            <a:r>
              <a:rPr lang="fr-FR" dirty="0">
                <a:solidFill>
                  <a:srgbClr val="36388A"/>
                </a:solidFill>
              </a:rPr>
              <a:t> </a:t>
            </a:r>
            <a:r>
              <a:rPr lang="fr-FR" dirty="0" err="1">
                <a:solidFill>
                  <a:srgbClr val="36388A"/>
                </a:solidFill>
              </a:rPr>
              <a:t>honest</a:t>
            </a:r>
            <a:endParaRPr lang="fr-FR" dirty="0">
              <a:solidFill>
                <a:srgbClr val="36388A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207FB8-1DE9-A847-B01F-42CD0696F46E}"/>
              </a:ext>
            </a:extLst>
          </p:cNvPr>
          <p:cNvSpPr/>
          <p:nvPr/>
        </p:nvSpPr>
        <p:spPr>
          <a:xfrm>
            <a:off x="4856489" y="3278960"/>
            <a:ext cx="226344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63" dirty="0"/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BB4B3C4-0C9B-C544-9822-5F2815F7D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84C051-556C-B54B-955C-0937A98E5CD9}"/>
              </a:ext>
            </a:extLst>
          </p:cNvPr>
          <p:cNvSpPr/>
          <p:nvPr/>
        </p:nvSpPr>
        <p:spPr>
          <a:xfrm>
            <a:off x="4856489" y="3278960"/>
            <a:ext cx="226344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63" dirty="0"/>
              <a:t> 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107F361B-122E-8644-9B95-124C01FAC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87" y="1914492"/>
            <a:ext cx="7162800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0A69CA-06AF-1E4A-8CE4-D3200949DFDF}"/>
              </a:ext>
            </a:extLst>
          </p:cNvPr>
          <p:cNvSpPr/>
          <p:nvPr/>
        </p:nvSpPr>
        <p:spPr>
          <a:xfrm>
            <a:off x="2560319" y="4600876"/>
            <a:ext cx="1212783" cy="2257124"/>
          </a:xfrm>
          <a:prstGeom prst="rect">
            <a:avLst/>
          </a:prstGeom>
          <a:solidFill>
            <a:srgbClr val="FDE05D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CC613E-242C-3D47-A318-F0CB65D28C0A}"/>
              </a:ext>
            </a:extLst>
          </p:cNvPr>
          <p:cNvSpPr/>
          <p:nvPr/>
        </p:nvSpPr>
        <p:spPr>
          <a:xfrm>
            <a:off x="4346608" y="4600876"/>
            <a:ext cx="1212783" cy="2257124"/>
          </a:xfrm>
          <a:prstGeom prst="rect">
            <a:avLst/>
          </a:prstGeom>
          <a:solidFill>
            <a:srgbClr val="FDE05D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A98640-FE48-604A-9BB3-5A20E35611C7}"/>
              </a:ext>
            </a:extLst>
          </p:cNvPr>
          <p:cNvSpPr/>
          <p:nvPr/>
        </p:nvSpPr>
        <p:spPr>
          <a:xfrm>
            <a:off x="6052685" y="4600876"/>
            <a:ext cx="1212783" cy="2257124"/>
          </a:xfrm>
          <a:prstGeom prst="rect">
            <a:avLst/>
          </a:prstGeom>
          <a:solidFill>
            <a:srgbClr val="FDE05D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10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162" y="1375260"/>
            <a:ext cx="7726954" cy="546037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991E1A-AB6F-B549-9900-AAF7E91392CE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2CB8C20-747A-824A-9B3A-CF418BF2DBAE}"/>
              </a:ext>
            </a:extLst>
          </p:cNvPr>
          <p:cNvSpPr txBox="1">
            <a:spLocks/>
          </p:cNvSpPr>
          <p:nvPr/>
        </p:nvSpPr>
        <p:spPr>
          <a:xfrm>
            <a:off x="338352" y="817563"/>
            <a:ext cx="8969872" cy="594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Comparisons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change over time</a:t>
            </a:r>
          </a:p>
        </p:txBody>
      </p:sp>
      <p:pic>
        <p:nvPicPr>
          <p:cNvPr id="8" name="Image 6">
            <a:extLst>
              <a:ext uri="{FF2B5EF4-FFF2-40B4-BE49-F238E27FC236}">
                <a16:creationId xmlns:a16="http://schemas.microsoft.com/office/drawing/2014/main" id="{57CF368F-4741-054E-A311-0CE6AE8E9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59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CCD7F7-EF08-084E-AF6B-B87E083B6DFB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6F6169-EEFC-3940-A546-37C84B6F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352" y="817563"/>
            <a:ext cx="8969872" cy="594739"/>
          </a:xfrm>
        </p:spPr>
        <p:txBody>
          <a:bodyPr>
            <a:normAutofit/>
          </a:bodyPr>
          <a:lstStyle/>
          <a:p>
            <a:pPr algn="l"/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for the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497430F-2B22-9C4F-AE45-8681B7109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352" y="1441444"/>
            <a:ext cx="8969871" cy="300082"/>
          </a:xfrm>
        </p:spPr>
        <p:txBody>
          <a:bodyPr>
            <a:normAutofit fontScale="70000" lnSpcReduction="20000"/>
          </a:bodyPr>
          <a:lstStyle/>
          <a:p>
            <a:pPr algn="l"/>
            <a:endParaRPr lang="fr-FR" dirty="0">
              <a:solidFill>
                <a:srgbClr val="36388A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207FB8-1DE9-A847-B01F-42CD0696F46E}"/>
              </a:ext>
            </a:extLst>
          </p:cNvPr>
          <p:cNvSpPr/>
          <p:nvPr/>
        </p:nvSpPr>
        <p:spPr>
          <a:xfrm>
            <a:off x="4856489" y="3278960"/>
            <a:ext cx="226344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63" dirty="0"/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BB4B3C4-0C9B-C544-9822-5F2815F7D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32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5"/>
          <p:cNvSpPr txBox="1">
            <a:spLocks noGrp="1"/>
          </p:cNvSpPr>
          <p:nvPr>
            <p:ph type="title"/>
          </p:nvPr>
        </p:nvSpPr>
        <p:spPr>
          <a:xfrm>
            <a:off x="1412450" y="1291394"/>
            <a:ext cx="8336575" cy="108257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endParaRPr dirty="0"/>
          </a:p>
        </p:txBody>
      </p:sp>
      <p:sp>
        <p:nvSpPr>
          <p:cNvPr id="444" name="Google Shape;444;p35"/>
          <p:cNvSpPr txBox="1">
            <a:spLocks noGrp="1"/>
          </p:cNvSpPr>
          <p:nvPr>
            <p:ph type="body" idx="1"/>
          </p:nvPr>
        </p:nvSpPr>
        <p:spPr>
          <a:xfrm>
            <a:off x="1412450" y="2798825"/>
            <a:ext cx="7616375" cy="27534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pic>
        <p:nvPicPr>
          <p:cNvPr id="445" name="Google Shape;4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022" y="2047452"/>
            <a:ext cx="5829959" cy="40931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5354F6-E319-654E-9A46-D9527BBFAA2C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345CC59-137E-9842-9D36-47B96EC92B29}"/>
              </a:ext>
            </a:extLst>
          </p:cNvPr>
          <p:cNvSpPr txBox="1">
            <a:spLocks/>
          </p:cNvSpPr>
          <p:nvPr/>
        </p:nvSpPr>
        <p:spPr>
          <a:xfrm>
            <a:off x="338352" y="817563"/>
            <a:ext cx="8969872" cy="594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comparisons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including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change over time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22EE3B-EA3F-D34D-A913-F950D567B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56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6"/>
          <p:cNvSpPr txBox="1">
            <a:spLocks noGrp="1"/>
          </p:cNvSpPr>
          <p:nvPr>
            <p:ph type="body" idx="1"/>
          </p:nvPr>
        </p:nvSpPr>
        <p:spPr>
          <a:xfrm>
            <a:off x="1412450" y="2798825"/>
            <a:ext cx="7616375" cy="27534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pic>
        <p:nvPicPr>
          <p:cNvPr id="452" name="Google Shape;4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156" y="2127077"/>
            <a:ext cx="5881688" cy="36941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000371-BA9F-5945-B450-BA1E57BE38C3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052FE3D1-5541-A64F-95DC-745D30C41840}"/>
              </a:ext>
            </a:extLst>
          </p:cNvPr>
          <p:cNvSpPr txBox="1">
            <a:spLocks/>
          </p:cNvSpPr>
          <p:nvPr/>
        </p:nvSpPr>
        <p:spPr>
          <a:xfrm>
            <a:off x="338352" y="817563"/>
            <a:ext cx="8969872" cy="594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comparisons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including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change over time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2E34A1B-2D48-9041-9F53-9FE031B36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210228-0EAE-E04F-A7C3-F6043BE4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10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8"/>
          <p:cNvSpPr txBox="1">
            <a:spLocks noGrp="1"/>
          </p:cNvSpPr>
          <p:nvPr>
            <p:ph type="body" idx="1"/>
          </p:nvPr>
        </p:nvSpPr>
        <p:spPr>
          <a:xfrm>
            <a:off x="1412450" y="2798825"/>
            <a:ext cx="7616375" cy="27534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pic>
        <p:nvPicPr>
          <p:cNvPr id="466" name="Google Shape;4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440" y="1910546"/>
            <a:ext cx="7481094" cy="41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429281-2CE6-C24F-878C-B16B690D07F7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C82FE48-669B-E54D-A8D0-62A845C2BC49}"/>
              </a:ext>
            </a:extLst>
          </p:cNvPr>
          <p:cNvSpPr txBox="1">
            <a:spLocks/>
          </p:cNvSpPr>
          <p:nvPr/>
        </p:nvSpPr>
        <p:spPr>
          <a:xfrm>
            <a:off x="338352" y="817563"/>
            <a:ext cx="8969872" cy="594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Comparisons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change over time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DD1EF7C-31CB-0B40-8364-3B90446A5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3058CD-571B-684B-B7A9-61A1B9B73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5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9"/>
          <p:cNvSpPr txBox="1">
            <a:spLocks noGrp="1"/>
          </p:cNvSpPr>
          <p:nvPr>
            <p:ph type="body" idx="1"/>
          </p:nvPr>
        </p:nvSpPr>
        <p:spPr>
          <a:xfrm>
            <a:off x="1412450" y="2798825"/>
            <a:ext cx="7616375" cy="27534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pic>
        <p:nvPicPr>
          <p:cNvPr id="473" name="Google Shape;4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263" y="1910546"/>
            <a:ext cx="7481094" cy="41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FDE18D-E0CA-2F42-9696-9F02020908C8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2221A04-9BC6-334B-B2BF-4B50AA105DB7}"/>
              </a:ext>
            </a:extLst>
          </p:cNvPr>
          <p:cNvSpPr txBox="1">
            <a:spLocks/>
          </p:cNvSpPr>
          <p:nvPr/>
        </p:nvSpPr>
        <p:spPr>
          <a:xfrm>
            <a:off x="338352" y="817563"/>
            <a:ext cx="8969872" cy="594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Comparisons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change over time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62DC1E7-D83D-544A-BE36-E0F2C7757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767CD3-6786-504C-A1BB-4FD12683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86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0"/>
          <p:cNvSpPr txBox="1">
            <a:spLocks noGrp="1"/>
          </p:cNvSpPr>
          <p:nvPr>
            <p:ph type="body" idx="1"/>
          </p:nvPr>
        </p:nvSpPr>
        <p:spPr>
          <a:xfrm>
            <a:off x="1412450" y="2798825"/>
            <a:ext cx="7616375" cy="27534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pic>
        <p:nvPicPr>
          <p:cNvPr id="480" name="Google Shape;4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440" y="1910546"/>
            <a:ext cx="7481094" cy="41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0586A0-97E4-4C4F-B29B-D2EC10408E95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779AF07-1EBE-1A4F-A37A-6FADD678E1AB}"/>
              </a:ext>
            </a:extLst>
          </p:cNvPr>
          <p:cNvSpPr txBox="1">
            <a:spLocks/>
          </p:cNvSpPr>
          <p:nvPr/>
        </p:nvSpPr>
        <p:spPr>
          <a:xfrm>
            <a:off x="338352" y="817563"/>
            <a:ext cx="8969872" cy="594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Comparisons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change over time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223DFB7-EEB9-AC47-8EEA-6944D7B01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3D992A2-41E4-434F-822D-14C2C28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46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440" y="1910546"/>
            <a:ext cx="7481094" cy="41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304" y="1819654"/>
            <a:ext cx="7481094" cy="41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CE4F3F-35A0-6C42-B10B-55363ED241AD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027A80AB-C4D0-1047-9179-E0565117436A}"/>
              </a:ext>
            </a:extLst>
          </p:cNvPr>
          <p:cNvSpPr txBox="1">
            <a:spLocks/>
          </p:cNvSpPr>
          <p:nvPr/>
        </p:nvSpPr>
        <p:spPr>
          <a:xfrm>
            <a:off x="338352" y="817563"/>
            <a:ext cx="8969872" cy="594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Comparisons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change over time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9F2DE27-048C-2D46-83D7-5BD814BA2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497028-74DB-AB47-ABED-5C66E935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19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440" y="1902258"/>
            <a:ext cx="7481094" cy="41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AB0FE3-7300-B14A-A091-3157C89530FF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C0127D78-685C-F848-95B3-2175FEB2F18A}"/>
              </a:ext>
            </a:extLst>
          </p:cNvPr>
          <p:cNvSpPr txBox="1">
            <a:spLocks/>
          </p:cNvSpPr>
          <p:nvPr/>
        </p:nvSpPr>
        <p:spPr>
          <a:xfrm>
            <a:off x="338352" y="817563"/>
            <a:ext cx="8969872" cy="594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Comparisons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change over time</a:t>
            </a: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70C5A613-5EAD-1D4C-958B-502C1E67F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3DF38C0-3C8C-2A4B-97D3-894790BBE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64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440" y="1902258"/>
            <a:ext cx="7481094" cy="41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3"/>
          <p:cNvSpPr/>
          <p:nvPr/>
        </p:nvSpPr>
        <p:spPr>
          <a:xfrm>
            <a:off x="2652054" y="2824067"/>
            <a:ext cx="4436575" cy="1867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9044" tIns="99044" rIns="99044" bIns="99044" anchor="ctr" anchorCtr="0">
            <a:noAutofit/>
          </a:bodyPr>
          <a:lstStyle/>
          <a:p>
            <a:pPr algn="ctr"/>
            <a:r>
              <a:rPr lang="en" sz="3033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Not going to win you any hackathons</a:t>
            </a:r>
            <a:endParaRPr sz="32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62F560-FE51-A145-994A-D93246A55F2C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0D5DD7A4-6E10-DC42-90E0-2E1379380D05}"/>
              </a:ext>
            </a:extLst>
          </p:cNvPr>
          <p:cNvSpPr txBox="1">
            <a:spLocks/>
          </p:cNvSpPr>
          <p:nvPr/>
        </p:nvSpPr>
        <p:spPr>
          <a:xfrm>
            <a:off x="338352" y="817563"/>
            <a:ext cx="8969872" cy="594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Comparisons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change over time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B6A8CD-E90A-8A49-A3DF-C3B04D1F5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777F99-4130-A741-81D2-42F130AB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68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1698" y="1881161"/>
            <a:ext cx="4077883" cy="407791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AC0DD5-3DF9-5045-B414-4671116E57A7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7FECAEA-F31F-9149-969C-B85F4118EA3B}"/>
              </a:ext>
            </a:extLst>
          </p:cNvPr>
          <p:cNvSpPr txBox="1">
            <a:spLocks/>
          </p:cNvSpPr>
          <p:nvPr/>
        </p:nvSpPr>
        <p:spPr>
          <a:xfrm>
            <a:off x="338352" y="817563"/>
            <a:ext cx="8969872" cy="594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Comparisons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change over time</a:t>
            </a: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D19A14BB-5CD9-8D44-9022-D5F52093A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0E6A414-26FC-EE48-9747-556D2E16E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86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1698" y="1881161"/>
            <a:ext cx="4077883" cy="407791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5"/>
          <p:cNvSpPr/>
          <p:nvPr/>
        </p:nvSpPr>
        <p:spPr>
          <a:xfrm>
            <a:off x="3002349" y="2860376"/>
            <a:ext cx="4436575" cy="1867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9044" tIns="99044" rIns="99044" bIns="99044" anchor="ctr" anchorCtr="0">
            <a:noAutofit/>
          </a:bodyPr>
          <a:lstStyle/>
          <a:p>
            <a:pPr algn="ctr"/>
            <a:r>
              <a:rPr lang="en" sz="3033" b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Probably also</a:t>
            </a:r>
            <a:br>
              <a:rPr lang="en" sz="3033" b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" sz="3033" b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not going to win you any hackathons</a:t>
            </a:r>
            <a:endParaRPr sz="32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CBAAAA-735F-CC46-A287-0B569C63DDC8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8E0CE867-766D-BD4E-AB9E-62D3E5156D38}"/>
              </a:ext>
            </a:extLst>
          </p:cNvPr>
          <p:cNvSpPr txBox="1">
            <a:spLocks/>
          </p:cNvSpPr>
          <p:nvPr/>
        </p:nvSpPr>
        <p:spPr>
          <a:xfrm>
            <a:off x="338352" y="817563"/>
            <a:ext cx="8969872" cy="594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Comparisons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change over time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9570F2A-66D5-2C45-A319-001DE2CB2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98585E-3BCF-6D41-99AF-63C610169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33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CCD7F7-EF08-084E-AF6B-B87E083B6DFB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6F6169-EEFC-3940-A546-37C84B6F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352" y="817563"/>
            <a:ext cx="8969872" cy="594739"/>
          </a:xfrm>
        </p:spPr>
        <p:txBody>
          <a:bodyPr>
            <a:normAutofit/>
          </a:bodyPr>
          <a:lstStyle/>
          <a:p>
            <a:pPr algn="l"/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for the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497430F-2B22-9C4F-AE45-8681B7109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352" y="1441444"/>
            <a:ext cx="8969871" cy="300082"/>
          </a:xfrm>
        </p:spPr>
        <p:txBody>
          <a:bodyPr>
            <a:normAutofit fontScale="70000" lnSpcReduction="20000"/>
          </a:bodyPr>
          <a:lstStyle/>
          <a:p>
            <a:pPr algn="l"/>
            <a:endParaRPr lang="fr-FR" dirty="0">
              <a:solidFill>
                <a:srgbClr val="36388A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207FB8-1DE9-A847-B01F-42CD0696F46E}"/>
              </a:ext>
            </a:extLst>
          </p:cNvPr>
          <p:cNvSpPr/>
          <p:nvPr/>
        </p:nvSpPr>
        <p:spPr>
          <a:xfrm>
            <a:off x="4856489" y="3278960"/>
            <a:ext cx="226344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63" dirty="0"/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BB4B3C4-0C9B-C544-9822-5F2815F7D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DC832-A807-3443-A25B-F1A7F7D6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599" y="1770668"/>
            <a:ext cx="6475454" cy="462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62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6"/>
          <p:cNvSpPr txBox="1">
            <a:spLocks noGrp="1"/>
          </p:cNvSpPr>
          <p:nvPr>
            <p:ph type="title"/>
          </p:nvPr>
        </p:nvSpPr>
        <p:spPr>
          <a:xfrm>
            <a:off x="1412450" y="1291394"/>
            <a:ext cx="7616375" cy="108257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endParaRPr dirty="0"/>
          </a:p>
        </p:txBody>
      </p:sp>
      <p:pic>
        <p:nvPicPr>
          <p:cNvPr id="519" name="Google Shape;5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888" y="2002061"/>
            <a:ext cx="6363495" cy="35108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D06B09-160D-3046-8775-2E773FEE0F6B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722A978D-D91C-C649-B5E2-ED042978A3D7}"/>
              </a:ext>
            </a:extLst>
          </p:cNvPr>
          <p:cNvSpPr txBox="1">
            <a:spLocks/>
          </p:cNvSpPr>
          <p:nvPr/>
        </p:nvSpPr>
        <p:spPr>
          <a:xfrm>
            <a:off x="338352" y="817563"/>
            <a:ext cx="8969872" cy="594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4C81C6D9-E7EC-7746-8D03-5ED13A687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08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7"/>
          <p:cNvSpPr txBox="1">
            <a:spLocks noGrp="1"/>
          </p:cNvSpPr>
          <p:nvPr>
            <p:ph type="body" idx="1"/>
          </p:nvPr>
        </p:nvSpPr>
        <p:spPr>
          <a:xfrm>
            <a:off x="1412450" y="2798825"/>
            <a:ext cx="7616375" cy="27534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A1D0EA-CD41-1E46-9666-5BD1D831A85E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A895240-1038-4148-9AFA-D9681CAAEE3C}"/>
              </a:ext>
            </a:extLst>
          </p:cNvPr>
          <p:cNvSpPr txBox="1">
            <a:spLocks/>
          </p:cNvSpPr>
          <p:nvPr/>
        </p:nvSpPr>
        <p:spPr>
          <a:xfrm>
            <a:off x="338352" y="817563"/>
            <a:ext cx="8969872" cy="594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of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fr-FR" sz="2600" b="1" dirty="0">
              <a:solidFill>
                <a:srgbClr val="3638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3BA56EE6-1F5A-204B-8216-393B90D7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A3C6DE0-1F58-4E47-A51E-84BB3D37A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77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8"/>
          <p:cNvSpPr txBox="1">
            <a:spLocks noGrp="1"/>
          </p:cNvSpPr>
          <p:nvPr>
            <p:ph type="body" idx="1"/>
          </p:nvPr>
        </p:nvSpPr>
        <p:spPr>
          <a:xfrm>
            <a:off x="1412450" y="2798825"/>
            <a:ext cx="7616375" cy="27534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3D2325-EBC8-F747-A13D-840AA69D76B2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760101DF-BB1E-AC4A-A70C-2B898B9DB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7B79B7F0-6213-904A-A005-AC27FAA41410}"/>
              </a:ext>
            </a:extLst>
          </p:cNvPr>
          <p:cNvSpPr txBox="1">
            <a:spLocks/>
          </p:cNvSpPr>
          <p:nvPr/>
        </p:nvSpPr>
        <p:spPr>
          <a:xfrm>
            <a:off x="338352" y="817563"/>
            <a:ext cx="8969872" cy="594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of </a:t>
            </a:r>
            <a:r>
              <a:rPr lang="fr-FR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fr-FR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957A2-B973-3248-B8DC-B45B00CA6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27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9"/>
          <p:cNvSpPr txBox="1">
            <a:spLocks noGrp="1"/>
          </p:cNvSpPr>
          <p:nvPr>
            <p:ph type="body" idx="1"/>
          </p:nvPr>
        </p:nvSpPr>
        <p:spPr>
          <a:xfrm>
            <a:off x="1412450" y="2798825"/>
            <a:ext cx="7616375" cy="27534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pic>
        <p:nvPicPr>
          <p:cNvPr id="538" name="Google Shape;5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2119" y="2052950"/>
            <a:ext cx="3941763" cy="394176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FD63CD-2121-AA4B-AB22-22D843B9158E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24D37A83-1C69-CC40-B2E1-611EB8EC1513}"/>
              </a:ext>
            </a:extLst>
          </p:cNvPr>
          <p:cNvSpPr txBox="1">
            <a:spLocks/>
          </p:cNvSpPr>
          <p:nvPr/>
        </p:nvSpPr>
        <p:spPr>
          <a:xfrm>
            <a:off x="338352" y="817563"/>
            <a:ext cx="8969872" cy="594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of </a:t>
            </a:r>
            <a:r>
              <a:rPr lang="fr-FR" sz="2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fr-FR" sz="2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4E0022F-FA38-8C43-A2B2-1188BBCBC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C00AB2B-A02C-9D4E-9BAA-CD208301B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85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0"/>
          <p:cNvSpPr txBox="1">
            <a:spLocks noGrp="1"/>
          </p:cNvSpPr>
          <p:nvPr>
            <p:ph type="body" idx="1"/>
          </p:nvPr>
        </p:nvSpPr>
        <p:spPr>
          <a:xfrm>
            <a:off x="1412450" y="2798825"/>
            <a:ext cx="7616375" cy="27534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pic>
        <p:nvPicPr>
          <p:cNvPr id="545" name="Google Shape;545;p50"/>
          <p:cNvPicPr preferRelativeResize="0"/>
          <p:nvPr/>
        </p:nvPicPr>
        <p:blipFill rotWithShape="1">
          <a:blip r:embed="rId3">
            <a:alphaModFix/>
          </a:blip>
          <a:srcRect b="1845"/>
          <a:stretch/>
        </p:blipFill>
        <p:spPr>
          <a:xfrm>
            <a:off x="3871129" y="684267"/>
            <a:ext cx="6034871" cy="546934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9450A9-AE49-AC4C-ABC6-32CC4CBA627B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D2CD74D-3C88-754C-A7EB-742B2C27A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51E33D-A646-B747-9475-C7D2FE02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F805435-E141-C141-991E-2C933036DAFE}"/>
              </a:ext>
            </a:extLst>
          </p:cNvPr>
          <p:cNvSpPr txBox="1">
            <a:spLocks/>
          </p:cNvSpPr>
          <p:nvPr/>
        </p:nvSpPr>
        <p:spPr>
          <a:xfrm>
            <a:off x="338352" y="817563"/>
            <a:ext cx="8969872" cy="594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of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fr-FR" sz="2600" b="1" dirty="0">
              <a:solidFill>
                <a:srgbClr val="3638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38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CCD7F7-EF08-084E-AF6B-B87E083B6DFB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6F6169-EEFC-3940-A546-37C84B6F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352" y="817563"/>
            <a:ext cx="8969872" cy="594739"/>
          </a:xfrm>
        </p:spPr>
        <p:txBody>
          <a:bodyPr>
            <a:normAutofit/>
          </a:bodyPr>
          <a:lstStyle/>
          <a:p>
            <a:pPr algn="l"/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scales</a:t>
            </a:r>
            <a:endParaRPr lang="fr-FR" sz="2600" b="1" dirty="0">
              <a:solidFill>
                <a:srgbClr val="3638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497430F-2B22-9C4F-AE45-8681B7109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352" y="1441444"/>
            <a:ext cx="8969871" cy="300082"/>
          </a:xfrm>
        </p:spPr>
        <p:txBody>
          <a:bodyPr>
            <a:normAutofit fontScale="70000" lnSpcReduction="20000"/>
          </a:bodyPr>
          <a:lstStyle/>
          <a:p>
            <a:pPr algn="l"/>
            <a:endParaRPr lang="fr-FR" dirty="0">
              <a:solidFill>
                <a:srgbClr val="36388A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207FB8-1DE9-A847-B01F-42CD0696F46E}"/>
              </a:ext>
            </a:extLst>
          </p:cNvPr>
          <p:cNvSpPr/>
          <p:nvPr/>
        </p:nvSpPr>
        <p:spPr>
          <a:xfrm>
            <a:off x="4856489" y="3278960"/>
            <a:ext cx="226344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63" dirty="0"/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BB4B3C4-0C9B-C544-9822-5F2815F7D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AD5A924E-8A44-E14A-B434-DF68F5325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38" b="17598"/>
          <a:stretch/>
        </p:blipFill>
        <p:spPr bwMode="auto">
          <a:xfrm>
            <a:off x="320333" y="2067211"/>
            <a:ext cx="9525000" cy="419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609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CCD7F7-EF08-084E-AF6B-B87E083B6DFB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6F6169-EEFC-3940-A546-37C84B6F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352" y="817563"/>
            <a:ext cx="8969872" cy="594739"/>
          </a:xfrm>
        </p:spPr>
        <p:txBody>
          <a:bodyPr>
            <a:normAutofit/>
          </a:bodyPr>
          <a:lstStyle/>
          <a:p>
            <a:pPr algn="l"/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scales</a:t>
            </a:r>
            <a:endParaRPr lang="fr-FR" sz="2600" b="1" dirty="0">
              <a:solidFill>
                <a:srgbClr val="3638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497430F-2B22-9C4F-AE45-8681B7109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352" y="1441444"/>
            <a:ext cx="8969871" cy="300082"/>
          </a:xfrm>
        </p:spPr>
        <p:txBody>
          <a:bodyPr>
            <a:normAutofit fontScale="70000" lnSpcReduction="20000"/>
          </a:bodyPr>
          <a:lstStyle/>
          <a:p>
            <a:pPr algn="l"/>
            <a:endParaRPr lang="fr-FR" dirty="0">
              <a:solidFill>
                <a:srgbClr val="36388A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207FB8-1DE9-A847-B01F-42CD0696F46E}"/>
              </a:ext>
            </a:extLst>
          </p:cNvPr>
          <p:cNvSpPr/>
          <p:nvPr/>
        </p:nvSpPr>
        <p:spPr>
          <a:xfrm>
            <a:off x="4856489" y="3278960"/>
            <a:ext cx="226344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63" dirty="0"/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BB4B3C4-0C9B-C544-9822-5F2815F7D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84C051-556C-B54B-955C-0937A98E5CD9}"/>
              </a:ext>
            </a:extLst>
          </p:cNvPr>
          <p:cNvSpPr/>
          <p:nvPr/>
        </p:nvSpPr>
        <p:spPr>
          <a:xfrm>
            <a:off x="4856489" y="3278960"/>
            <a:ext cx="226344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63" dirty="0"/>
              <a:t> 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004D506-6143-1744-8754-2285DE339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38" b="17598"/>
          <a:stretch/>
        </p:blipFill>
        <p:spPr bwMode="auto">
          <a:xfrm>
            <a:off x="320333" y="2067211"/>
            <a:ext cx="9525000" cy="419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B3D090A-7D16-3044-ABF7-2ED576122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2" b="17781"/>
          <a:stretch/>
        </p:blipFill>
        <p:spPr bwMode="auto">
          <a:xfrm>
            <a:off x="325995" y="2100317"/>
            <a:ext cx="9525000" cy="415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754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1"/>
          <p:cNvSpPr txBox="1">
            <a:spLocks noGrp="1"/>
          </p:cNvSpPr>
          <p:nvPr>
            <p:ph type="body" idx="1"/>
          </p:nvPr>
        </p:nvSpPr>
        <p:spPr>
          <a:xfrm>
            <a:off x="1412450" y="2798825"/>
            <a:ext cx="7616375" cy="27534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pic>
        <p:nvPicPr>
          <p:cNvPr id="552" name="Google Shape;5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129" y="700760"/>
            <a:ext cx="6034871" cy="329700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D8010B-57B3-264B-AFE2-7EE981C75FDF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FA8F36-0A5E-5F4C-BDB4-81C6A950C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F7887A-4E42-504A-A10E-F1E608931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4CD08F29-1A14-124B-BD50-6C7F5D357A1C}"/>
              </a:ext>
            </a:extLst>
          </p:cNvPr>
          <p:cNvSpPr txBox="1">
            <a:spLocks/>
          </p:cNvSpPr>
          <p:nvPr/>
        </p:nvSpPr>
        <p:spPr>
          <a:xfrm>
            <a:off x="338352" y="817563"/>
            <a:ext cx="8969872" cy="594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of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fr-FR" sz="2600" b="1" dirty="0">
              <a:solidFill>
                <a:srgbClr val="3638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205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4"/>
          <p:cNvSpPr txBox="1">
            <a:spLocks noGrp="1"/>
          </p:cNvSpPr>
          <p:nvPr>
            <p:ph type="body" idx="1"/>
          </p:nvPr>
        </p:nvSpPr>
        <p:spPr>
          <a:xfrm>
            <a:off x="1412450" y="2798825"/>
            <a:ext cx="7616375" cy="27534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pic>
        <p:nvPicPr>
          <p:cNvPr id="572" name="Google Shape;57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271" y="642936"/>
            <a:ext cx="7036730" cy="55721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B0D51E-C860-A147-830F-ABE6D76AE717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5A8117D-0006-994F-8392-39ADCCCF5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BD93788-B733-214B-8EEF-F4202878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B74F0B6-B0DA-444E-AC67-DF000C5F0807}"/>
              </a:ext>
            </a:extLst>
          </p:cNvPr>
          <p:cNvSpPr txBox="1">
            <a:spLocks/>
          </p:cNvSpPr>
          <p:nvPr/>
        </p:nvSpPr>
        <p:spPr>
          <a:xfrm>
            <a:off x="338352" y="817563"/>
            <a:ext cx="8969872" cy="594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of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fr-FR" sz="2600" b="1" dirty="0">
              <a:solidFill>
                <a:srgbClr val="3638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835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3"/>
          <p:cNvSpPr txBox="1">
            <a:spLocks noGrp="1"/>
          </p:cNvSpPr>
          <p:nvPr>
            <p:ph type="body" idx="1"/>
          </p:nvPr>
        </p:nvSpPr>
        <p:spPr>
          <a:xfrm>
            <a:off x="199666" y="5253325"/>
            <a:ext cx="7616375" cy="27534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Sneak preview of a better</a:t>
            </a:r>
            <a:br>
              <a:rPr lang="en" dirty="0"/>
            </a:br>
            <a:r>
              <a:rPr lang="en" dirty="0"/>
              <a:t>correlation matrix from the</a:t>
            </a:r>
            <a:br>
              <a:rPr lang="en" dirty="0"/>
            </a:br>
            <a:r>
              <a:rPr lang="en" dirty="0"/>
              <a:t>machine learning workshop</a:t>
            </a:r>
            <a:endParaRPr dirty="0"/>
          </a:p>
          <a:p>
            <a:pPr marL="0" indent="0">
              <a:spcBef>
                <a:spcPts val="1733"/>
              </a:spcBef>
              <a:spcAft>
                <a:spcPts val="1733"/>
              </a:spcAft>
              <a:buNone/>
            </a:pPr>
            <a:endParaRPr dirty="0"/>
          </a:p>
        </p:txBody>
      </p:sp>
      <p:pic>
        <p:nvPicPr>
          <p:cNvPr id="565" name="Google Shape;56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076" y="642938"/>
            <a:ext cx="6114919" cy="55721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BB013D-629E-7245-9336-D9C06FB2E9A2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38D74AB-C3A4-2940-B16B-47734D3E5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38E5845-A63A-CE49-8CE8-A84134AA3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C412E83-0B82-5F4A-B572-CC31F22EDE9F}"/>
              </a:ext>
            </a:extLst>
          </p:cNvPr>
          <p:cNvSpPr txBox="1">
            <a:spLocks/>
          </p:cNvSpPr>
          <p:nvPr/>
        </p:nvSpPr>
        <p:spPr>
          <a:xfrm>
            <a:off x="338352" y="817563"/>
            <a:ext cx="8969872" cy="594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of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fr-FR" sz="2600" b="1" dirty="0">
              <a:solidFill>
                <a:srgbClr val="3638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750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CCD7F7-EF08-084E-AF6B-B87E083B6DFB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6F6169-EEFC-3940-A546-37C84B6F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352" y="817563"/>
            <a:ext cx="8969872" cy="594739"/>
          </a:xfrm>
        </p:spPr>
        <p:txBody>
          <a:bodyPr>
            <a:normAutofit/>
          </a:bodyPr>
          <a:lstStyle/>
          <a:p>
            <a:pPr algn="l"/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for the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497430F-2B22-9C4F-AE45-8681B7109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352" y="1441444"/>
            <a:ext cx="8969871" cy="300082"/>
          </a:xfrm>
        </p:spPr>
        <p:txBody>
          <a:bodyPr>
            <a:normAutofit fontScale="70000" lnSpcReduction="20000"/>
          </a:bodyPr>
          <a:lstStyle/>
          <a:p>
            <a:pPr algn="l"/>
            <a:endParaRPr lang="fr-FR" dirty="0">
              <a:solidFill>
                <a:srgbClr val="36388A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207FB8-1DE9-A847-B01F-42CD0696F46E}"/>
              </a:ext>
            </a:extLst>
          </p:cNvPr>
          <p:cNvSpPr/>
          <p:nvPr/>
        </p:nvSpPr>
        <p:spPr>
          <a:xfrm>
            <a:off x="4856489" y="3278960"/>
            <a:ext cx="226344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63" dirty="0"/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BB4B3C4-0C9B-C544-9822-5F2815F7D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91B7BA4-ECF2-A249-9B8E-08668171D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733" y="2091544"/>
            <a:ext cx="5745855" cy="406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812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6"/>
          <p:cNvSpPr txBox="1">
            <a:spLocks noGrp="1"/>
          </p:cNvSpPr>
          <p:nvPr>
            <p:ph type="title"/>
          </p:nvPr>
        </p:nvSpPr>
        <p:spPr>
          <a:xfrm>
            <a:off x="1412450" y="1291394"/>
            <a:ext cx="7616375" cy="108257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585" name="Google Shape;585;p56"/>
          <p:cNvSpPr txBox="1">
            <a:spLocks noGrp="1"/>
          </p:cNvSpPr>
          <p:nvPr>
            <p:ph type="body" idx="1"/>
          </p:nvPr>
        </p:nvSpPr>
        <p:spPr>
          <a:xfrm>
            <a:off x="1412450" y="2798825"/>
            <a:ext cx="7616375" cy="27534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pic>
        <p:nvPicPr>
          <p:cNvPr id="586" name="Google Shape;58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469" y="2261384"/>
            <a:ext cx="7739063" cy="382825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CE6424-B470-444F-ABB3-344294C3C2D3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1F20C56-0F7A-7B45-B9E8-EDCBA8401AC2}"/>
              </a:ext>
            </a:extLst>
          </p:cNvPr>
          <p:cNvSpPr txBox="1">
            <a:spLocks/>
          </p:cNvSpPr>
          <p:nvPr/>
        </p:nvSpPr>
        <p:spPr>
          <a:xfrm>
            <a:off x="338352" y="817563"/>
            <a:ext cx="8969872" cy="594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of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fr-FR" sz="2600" b="1" dirty="0">
              <a:solidFill>
                <a:srgbClr val="3638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49A01C5-BD83-B649-9A77-66AD305C4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964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5"/>
          <p:cNvSpPr txBox="1">
            <a:spLocks noGrp="1"/>
          </p:cNvSpPr>
          <p:nvPr>
            <p:ph type="body" idx="1"/>
          </p:nvPr>
        </p:nvSpPr>
        <p:spPr>
          <a:xfrm>
            <a:off x="1412450" y="2798825"/>
            <a:ext cx="7616375" cy="27534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pic>
        <p:nvPicPr>
          <p:cNvPr id="579" name="Google Shape;57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129" y="684239"/>
            <a:ext cx="6034871" cy="33345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753B89-110C-B844-9595-5CE5CF46D4D9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9B80041-53DA-3E48-A169-FD6628208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6E512E89-A3E0-A34A-BAE6-35655C2C0915}"/>
              </a:ext>
            </a:extLst>
          </p:cNvPr>
          <p:cNvSpPr txBox="1">
            <a:spLocks/>
          </p:cNvSpPr>
          <p:nvPr/>
        </p:nvSpPr>
        <p:spPr>
          <a:xfrm>
            <a:off x="338352" y="817563"/>
            <a:ext cx="8969872" cy="594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of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fr-FR" sz="2600" b="1" dirty="0">
              <a:solidFill>
                <a:srgbClr val="3638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C00687-72CD-594F-8680-CAF5BAA5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74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7"/>
          <p:cNvSpPr txBox="1">
            <a:spLocks noGrp="1"/>
          </p:cNvSpPr>
          <p:nvPr>
            <p:ph type="body" idx="1"/>
          </p:nvPr>
        </p:nvSpPr>
        <p:spPr>
          <a:xfrm>
            <a:off x="1412450" y="2798825"/>
            <a:ext cx="7616375" cy="27534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pic>
        <p:nvPicPr>
          <p:cNvPr id="459" name="Google Shape;4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956" y="1948517"/>
            <a:ext cx="5906089" cy="41736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D3690C-324A-E740-829F-A3D06666C796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CC8AA967-A5EB-5945-93D2-0AB5C567F360}"/>
              </a:ext>
            </a:extLst>
          </p:cNvPr>
          <p:cNvSpPr txBox="1">
            <a:spLocks/>
          </p:cNvSpPr>
          <p:nvPr/>
        </p:nvSpPr>
        <p:spPr>
          <a:xfrm>
            <a:off x="338352" y="817563"/>
            <a:ext cx="8969872" cy="594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</a:t>
            </a:r>
            <a:endParaRPr lang="fr-FR" sz="2600" b="1" dirty="0">
              <a:solidFill>
                <a:srgbClr val="3638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18E6076-7B7F-DA4B-BF33-128165FFB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0264556-90B4-8E4E-8AAD-8F30D4F87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16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7"/>
          <p:cNvSpPr txBox="1">
            <a:spLocks noGrp="1"/>
          </p:cNvSpPr>
          <p:nvPr>
            <p:ph type="title"/>
          </p:nvPr>
        </p:nvSpPr>
        <p:spPr>
          <a:xfrm>
            <a:off x="1412450" y="1291394"/>
            <a:ext cx="7616375" cy="108257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endParaRPr dirty="0"/>
          </a:p>
        </p:txBody>
      </p:sp>
      <p:sp>
        <p:nvSpPr>
          <p:cNvPr id="592" name="Google Shape;592;p57"/>
          <p:cNvSpPr txBox="1">
            <a:spLocks noGrp="1"/>
          </p:cNvSpPr>
          <p:nvPr>
            <p:ph type="body" idx="1"/>
          </p:nvPr>
        </p:nvSpPr>
        <p:spPr>
          <a:xfrm>
            <a:off x="1412450" y="2798825"/>
            <a:ext cx="7616375" cy="27534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49AD81-E6FB-564E-8872-1BCD93D2DC8C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35035A4-D897-6A4A-A7EE-C1AD2E862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0687D9BE-1AA6-594B-B66F-2FF87FECF910}"/>
              </a:ext>
            </a:extLst>
          </p:cNvPr>
          <p:cNvSpPr txBox="1">
            <a:spLocks/>
          </p:cNvSpPr>
          <p:nvPr/>
        </p:nvSpPr>
        <p:spPr>
          <a:xfrm>
            <a:off x="338352" y="817563"/>
            <a:ext cx="8969872" cy="594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Scatterplot</a:t>
            </a:r>
            <a:endParaRPr lang="fr-FR" sz="2600" b="1" dirty="0">
              <a:solidFill>
                <a:srgbClr val="3638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121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7"/>
          <p:cNvSpPr txBox="1">
            <a:spLocks noGrp="1"/>
          </p:cNvSpPr>
          <p:nvPr>
            <p:ph type="title"/>
          </p:nvPr>
        </p:nvSpPr>
        <p:spPr>
          <a:xfrm>
            <a:off x="1412450" y="1291394"/>
            <a:ext cx="7616375" cy="108257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endParaRPr dirty="0"/>
          </a:p>
        </p:txBody>
      </p:sp>
      <p:sp>
        <p:nvSpPr>
          <p:cNvPr id="592" name="Google Shape;592;p57"/>
          <p:cNvSpPr txBox="1">
            <a:spLocks noGrp="1"/>
          </p:cNvSpPr>
          <p:nvPr>
            <p:ph type="body" idx="1"/>
          </p:nvPr>
        </p:nvSpPr>
        <p:spPr>
          <a:xfrm>
            <a:off x="1412450" y="2798825"/>
            <a:ext cx="7616375" cy="27534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pic>
        <p:nvPicPr>
          <p:cNvPr id="593" name="Google Shape;593;p57"/>
          <p:cNvPicPr preferRelativeResize="0"/>
          <p:nvPr/>
        </p:nvPicPr>
        <p:blipFill rotWithShape="1">
          <a:blip r:embed="rId3">
            <a:alphaModFix/>
          </a:blip>
          <a:srcRect l="11940"/>
          <a:stretch/>
        </p:blipFill>
        <p:spPr>
          <a:xfrm>
            <a:off x="3560861" y="642938"/>
            <a:ext cx="6345138" cy="55721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49AD81-E6FB-564E-8872-1BCD93D2DC8C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35035A4-D897-6A4A-A7EE-C1AD2E862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0687D9BE-1AA6-594B-B66F-2FF87FECF910}"/>
              </a:ext>
            </a:extLst>
          </p:cNvPr>
          <p:cNvSpPr txBox="1">
            <a:spLocks/>
          </p:cNvSpPr>
          <p:nvPr/>
        </p:nvSpPr>
        <p:spPr>
          <a:xfrm>
            <a:off x="338352" y="817563"/>
            <a:ext cx="8969872" cy="594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Scatterplot</a:t>
            </a:r>
            <a:endParaRPr lang="fr-FR" sz="2600" b="1" dirty="0">
              <a:solidFill>
                <a:srgbClr val="3638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64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8"/>
          <p:cNvSpPr txBox="1">
            <a:spLocks noGrp="1"/>
          </p:cNvSpPr>
          <p:nvPr>
            <p:ph type="title"/>
          </p:nvPr>
        </p:nvSpPr>
        <p:spPr>
          <a:xfrm>
            <a:off x="1412450" y="1291394"/>
            <a:ext cx="7616375" cy="108257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endParaRPr dirty="0"/>
          </a:p>
        </p:txBody>
      </p:sp>
      <p:sp>
        <p:nvSpPr>
          <p:cNvPr id="599" name="Google Shape;599;p58"/>
          <p:cNvSpPr txBox="1">
            <a:spLocks noGrp="1"/>
          </p:cNvSpPr>
          <p:nvPr>
            <p:ph type="body" idx="1"/>
          </p:nvPr>
        </p:nvSpPr>
        <p:spPr>
          <a:xfrm>
            <a:off x="1412450" y="2798825"/>
            <a:ext cx="7616375" cy="27534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pic>
        <p:nvPicPr>
          <p:cNvPr id="600" name="Google Shape;600;p58"/>
          <p:cNvPicPr preferRelativeResize="0"/>
          <p:nvPr/>
        </p:nvPicPr>
        <p:blipFill rotWithShape="1">
          <a:blip r:embed="rId3">
            <a:alphaModFix/>
          </a:blip>
          <a:srcRect l="12395"/>
          <a:stretch/>
        </p:blipFill>
        <p:spPr>
          <a:xfrm>
            <a:off x="3593931" y="642938"/>
            <a:ext cx="6312069" cy="5572124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8"/>
          <p:cNvSpPr/>
          <p:nvPr/>
        </p:nvSpPr>
        <p:spPr>
          <a:xfrm>
            <a:off x="4684496" y="3460227"/>
            <a:ext cx="1247675" cy="528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9044" tIns="99044" rIns="99044" bIns="99044" anchor="ctr" anchorCtr="0">
            <a:noAutofit/>
          </a:bodyPr>
          <a:lstStyle/>
          <a:p>
            <a:endParaRPr sz="19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A92F7-4A57-ED4A-9C46-5C910EE6B769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8" name="Image 6">
            <a:extLst>
              <a:ext uri="{FF2B5EF4-FFF2-40B4-BE49-F238E27FC236}">
                <a16:creationId xmlns:a16="http://schemas.microsoft.com/office/drawing/2014/main" id="{5B62607D-D264-F943-A298-8D03559E6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A2FE5756-C110-7C4D-95B6-4217BCB3E857}"/>
              </a:ext>
            </a:extLst>
          </p:cNvPr>
          <p:cNvSpPr txBox="1">
            <a:spLocks/>
          </p:cNvSpPr>
          <p:nvPr/>
        </p:nvSpPr>
        <p:spPr>
          <a:xfrm>
            <a:off x="338352" y="817563"/>
            <a:ext cx="8969872" cy="594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Scatterplot</a:t>
            </a:r>
            <a:endParaRPr lang="fr-FR" sz="2600" b="1" dirty="0">
              <a:solidFill>
                <a:srgbClr val="3638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6725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9"/>
          <p:cNvSpPr txBox="1">
            <a:spLocks noGrp="1"/>
          </p:cNvSpPr>
          <p:nvPr>
            <p:ph type="body" idx="1"/>
          </p:nvPr>
        </p:nvSpPr>
        <p:spPr>
          <a:xfrm>
            <a:off x="1412450" y="2798825"/>
            <a:ext cx="7616375" cy="27534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pic>
        <p:nvPicPr>
          <p:cNvPr id="608" name="Google Shape;608;p59"/>
          <p:cNvPicPr preferRelativeResize="0"/>
          <p:nvPr/>
        </p:nvPicPr>
        <p:blipFill rotWithShape="1">
          <a:blip r:embed="rId3">
            <a:alphaModFix/>
          </a:blip>
          <a:srcRect l="12395"/>
          <a:stretch/>
        </p:blipFill>
        <p:spPr>
          <a:xfrm>
            <a:off x="3593931" y="642938"/>
            <a:ext cx="6312069" cy="55721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6DA6A4-3987-6D46-8970-B90A6F9465E1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CC90B78-DC7C-9745-85DF-E0AA806EB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540829A8-CCA0-4F49-B3BF-E1621564538B}"/>
              </a:ext>
            </a:extLst>
          </p:cNvPr>
          <p:cNvSpPr txBox="1">
            <a:spLocks/>
          </p:cNvSpPr>
          <p:nvPr/>
        </p:nvSpPr>
        <p:spPr>
          <a:xfrm>
            <a:off x="338352" y="817563"/>
            <a:ext cx="8969872" cy="594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Scatterplot</a:t>
            </a:r>
            <a:endParaRPr lang="fr-FR" sz="2600" b="1" dirty="0">
              <a:solidFill>
                <a:srgbClr val="3638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3DFB72-8A91-A847-B24B-BAC9FE889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79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0"/>
          <p:cNvSpPr txBox="1">
            <a:spLocks noGrp="1"/>
          </p:cNvSpPr>
          <p:nvPr>
            <p:ph type="body" idx="1"/>
          </p:nvPr>
        </p:nvSpPr>
        <p:spPr>
          <a:xfrm>
            <a:off x="1412450" y="2798825"/>
            <a:ext cx="7616375" cy="27534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pic>
        <p:nvPicPr>
          <p:cNvPr id="615" name="Google Shape;615;p60"/>
          <p:cNvPicPr preferRelativeResize="0"/>
          <p:nvPr/>
        </p:nvPicPr>
        <p:blipFill rotWithShape="1">
          <a:blip r:embed="rId3">
            <a:alphaModFix/>
          </a:blip>
          <a:srcRect l="12280"/>
          <a:stretch/>
        </p:blipFill>
        <p:spPr>
          <a:xfrm>
            <a:off x="3585670" y="642938"/>
            <a:ext cx="6320330" cy="5572124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0"/>
          <p:cNvSpPr/>
          <p:nvPr/>
        </p:nvSpPr>
        <p:spPr>
          <a:xfrm>
            <a:off x="7128740" y="4088127"/>
            <a:ext cx="1792700" cy="528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9044" tIns="99044" rIns="99044" bIns="99044" anchor="ctr" anchorCtr="0">
            <a:noAutofit/>
          </a:bodyPr>
          <a:lstStyle/>
          <a:p>
            <a:endParaRPr sz="19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26FE42-87A6-F34B-AE62-9769786C9480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8" name="Image 6">
            <a:extLst>
              <a:ext uri="{FF2B5EF4-FFF2-40B4-BE49-F238E27FC236}">
                <a16:creationId xmlns:a16="http://schemas.microsoft.com/office/drawing/2014/main" id="{52834158-B723-3144-93E8-82EA7B41E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116C1DC5-CCEC-5D4E-A91E-0B880868196C}"/>
              </a:ext>
            </a:extLst>
          </p:cNvPr>
          <p:cNvSpPr txBox="1">
            <a:spLocks/>
          </p:cNvSpPr>
          <p:nvPr/>
        </p:nvSpPr>
        <p:spPr>
          <a:xfrm>
            <a:off x="338352" y="817563"/>
            <a:ext cx="8969872" cy="594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Scatterplot</a:t>
            </a:r>
            <a:endParaRPr lang="fr-FR" sz="2600" b="1" dirty="0">
              <a:solidFill>
                <a:srgbClr val="3638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30172C-EDAA-1C44-80CF-00B6C2296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07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1"/>
          <p:cNvSpPr txBox="1">
            <a:spLocks noGrp="1"/>
          </p:cNvSpPr>
          <p:nvPr>
            <p:ph type="body" idx="1"/>
          </p:nvPr>
        </p:nvSpPr>
        <p:spPr>
          <a:xfrm>
            <a:off x="1412450" y="2798825"/>
            <a:ext cx="7616375" cy="27534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pic>
        <p:nvPicPr>
          <p:cNvPr id="623" name="Google Shape;623;p61"/>
          <p:cNvPicPr preferRelativeResize="0"/>
          <p:nvPr/>
        </p:nvPicPr>
        <p:blipFill rotWithShape="1">
          <a:blip r:embed="rId3">
            <a:alphaModFix/>
          </a:blip>
          <a:srcRect l="12395"/>
          <a:stretch/>
        </p:blipFill>
        <p:spPr>
          <a:xfrm>
            <a:off x="3593931" y="642938"/>
            <a:ext cx="6312069" cy="55721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DE032B-0FD5-6A4B-883D-DB1756C8B314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42A10F7-CB4C-D744-B5F2-0503B5E1C48C}"/>
              </a:ext>
            </a:extLst>
          </p:cNvPr>
          <p:cNvSpPr txBox="1">
            <a:spLocks/>
          </p:cNvSpPr>
          <p:nvPr/>
        </p:nvSpPr>
        <p:spPr>
          <a:xfrm>
            <a:off x="338352" y="817563"/>
            <a:ext cx="8969872" cy="594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Scatterplot</a:t>
            </a:r>
            <a:endParaRPr lang="fr-FR" sz="2600" b="1" dirty="0">
              <a:solidFill>
                <a:srgbClr val="3638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8005533-CC57-0D4B-AD7E-55F472127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789318-5742-7142-B43E-BC3195B1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91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3"/>
          <p:cNvSpPr txBox="1">
            <a:spLocks noGrp="1"/>
          </p:cNvSpPr>
          <p:nvPr>
            <p:ph type="title"/>
          </p:nvPr>
        </p:nvSpPr>
        <p:spPr>
          <a:xfrm>
            <a:off x="1412450" y="1291394"/>
            <a:ext cx="7616375" cy="108257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endParaRPr/>
          </a:p>
        </p:txBody>
      </p:sp>
      <p:sp>
        <p:nvSpPr>
          <p:cNvPr id="636" name="Google Shape;636;p63"/>
          <p:cNvSpPr txBox="1">
            <a:spLocks noGrp="1"/>
          </p:cNvSpPr>
          <p:nvPr>
            <p:ph type="body" idx="1"/>
          </p:nvPr>
        </p:nvSpPr>
        <p:spPr>
          <a:xfrm>
            <a:off x="1412450" y="2798825"/>
            <a:ext cx="7616375" cy="27534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pic>
        <p:nvPicPr>
          <p:cNvPr id="637" name="Google Shape;63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900" y="1244552"/>
            <a:ext cx="6774200" cy="55721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8B4321-F409-F947-A57C-4B99F517A3B6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87DE1F9-A8E4-CB4C-A30A-9CF616845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8DAC00D-34AD-E347-B90B-A1D36145351F}"/>
              </a:ext>
            </a:extLst>
          </p:cNvPr>
          <p:cNvSpPr txBox="1">
            <a:spLocks/>
          </p:cNvSpPr>
          <p:nvPr/>
        </p:nvSpPr>
        <p:spPr>
          <a:xfrm>
            <a:off x="338352" y="817563"/>
            <a:ext cx="8969872" cy="594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So,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wrong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58916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CCD7F7-EF08-084E-AF6B-B87E083B6DFB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6F6169-EEFC-3940-A546-37C84B6F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352" y="817563"/>
            <a:ext cx="8969872" cy="594739"/>
          </a:xfrm>
        </p:spPr>
        <p:txBody>
          <a:bodyPr>
            <a:normAutofit/>
          </a:bodyPr>
          <a:lstStyle/>
          <a:p>
            <a:pPr algn="l"/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endParaRPr lang="fr-FR" sz="2600" b="1" dirty="0">
              <a:solidFill>
                <a:srgbClr val="3638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497430F-2B22-9C4F-AE45-8681B7109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352" y="1441444"/>
            <a:ext cx="8969871" cy="300082"/>
          </a:xfrm>
        </p:spPr>
        <p:txBody>
          <a:bodyPr>
            <a:normAutofit fontScale="70000" lnSpcReduction="20000"/>
          </a:bodyPr>
          <a:lstStyle/>
          <a:p>
            <a:pPr algn="l"/>
            <a:endParaRPr lang="fr-FR" dirty="0">
              <a:solidFill>
                <a:srgbClr val="36388A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207FB8-1DE9-A847-B01F-42CD0696F46E}"/>
              </a:ext>
            </a:extLst>
          </p:cNvPr>
          <p:cNvSpPr/>
          <p:nvPr/>
        </p:nvSpPr>
        <p:spPr>
          <a:xfrm>
            <a:off x="4856489" y="3278960"/>
            <a:ext cx="226344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63" dirty="0"/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BB4B3C4-0C9B-C544-9822-5F2815F7D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A10860-3268-DD4A-9C3D-1EE13A397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81" y="688064"/>
            <a:ext cx="4257578" cy="602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A0011B-3BAF-0549-96EE-C552CD5C870A}"/>
              </a:ext>
            </a:extLst>
          </p:cNvPr>
          <p:cNvSpPr/>
          <p:nvPr/>
        </p:nvSpPr>
        <p:spPr>
          <a:xfrm>
            <a:off x="5936355" y="686381"/>
            <a:ext cx="3220002" cy="643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8CD82A-7A4F-5B46-95C3-DF38C3F4968E}"/>
              </a:ext>
            </a:extLst>
          </p:cNvPr>
          <p:cNvSpPr/>
          <p:nvPr/>
        </p:nvSpPr>
        <p:spPr>
          <a:xfrm>
            <a:off x="6010496" y="2223661"/>
            <a:ext cx="3698293" cy="54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8D5B56-25E1-F34A-9290-7AF2004EDBEA}"/>
              </a:ext>
            </a:extLst>
          </p:cNvPr>
          <p:cNvSpPr/>
          <p:nvPr/>
        </p:nvSpPr>
        <p:spPr>
          <a:xfrm>
            <a:off x="6010496" y="3277123"/>
            <a:ext cx="3698293" cy="54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3C0C12-6DB0-B04C-9BB7-A466CA406FF3}"/>
              </a:ext>
            </a:extLst>
          </p:cNvPr>
          <p:cNvSpPr/>
          <p:nvPr/>
        </p:nvSpPr>
        <p:spPr>
          <a:xfrm>
            <a:off x="6063350" y="4796065"/>
            <a:ext cx="3698293" cy="54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ZoneTexte 8">
            <a:extLst>
              <a:ext uri="{FF2B5EF4-FFF2-40B4-BE49-F238E27FC236}">
                <a16:creationId xmlns:a16="http://schemas.microsoft.com/office/drawing/2014/main" id="{0D711566-670A-B249-9236-1E384CB88FA3}"/>
              </a:ext>
            </a:extLst>
          </p:cNvPr>
          <p:cNvSpPr txBox="1"/>
          <p:nvPr/>
        </p:nvSpPr>
        <p:spPr>
          <a:xfrm>
            <a:off x="338352" y="2397588"/>
            <a:ext cx="42303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/>
              <a:t>Not all </a:t>
            </a:r>
            <a:r>
              <a:rPr lang="fr-BE" sz="3200" dirty="0" err="1"/>
              <a:t>visual</a:t>
            </a:r>
            <a:r>
              <a:rPr lang="fr-BE" sz="3200" dirty="0"/>
              <a:t> </a:t>
            </a:r>
            <a:r>
              <a:rPr lang="fr-BE" sz="3200" dirty="0" err="1"/>
              <a:t>cues</a:t>
            </a:r>
            <a:r>
              <a:rPr lang="fr-BE" sz="3200" dirty="0"/>
              <a:t> are </a:t>
            </a:r>
            <a:r>
              <a:rPr lang="fr-BE" sz="3200" dirty="0" err="1"/>
              <a:t>created</a:t>
            </a:r>
            <a:r>
              <a:rPr lang="fr-BE" sz="3200" dirty="0"/>
              <a:t> </a:t>
            </a:r>
            <a:r>
              <a:rPr lang="fr-BE" sz="3200" dirty="0" err="1"/>
              <a:t>equal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287988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62"/>
          <p:cNvPicPr preferRelativeResize="0"/>
          <p:nvPr/>
        </p:nvPicPr>
        <p:blipFill rotWithShape="1">
          <a:blip r:embed="rId3">
            <a:alphaModFix/>
          </a:blip>
          <a:srcRect t="15275"/>
          <a:stretch/>
        </p:blipFill>
        <p:spPr>
          <a:xfrm>
            <a:off x="2449678" y="1503548"/>
            <a:ext cx="4747220" cy="47211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B415C3-299F-F64A-98B7-A1F552EC0429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6AA56B6-CDC2-3949-84F2-9666F0ED8409}"/>
              </a:ext>
            </a:extLst>
          </p:cNvPr>
          <p:cNvSpPr txBox="1">
            <a:spLocks/>
          </p:cNvSpPr>
          <p:nvPr/>
        </p:nvSpPr>
        <p:spPr>
          <a:xfrm>
            <a:off x="338352" y="817563"/>
            <a:ext cx="8969872" cy="594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Sometimes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endParaRPr lang="fr-FR" sz="2600" b="1" dirty="0">
              <a:solidFill>
                <a:srgbClr val="3638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250636F-2B88-7747-82E5-9488EE3FB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021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B415C3-299F-F64A-98B7-A1F552EC0429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6AA56B6-CDC2-3949-84F2-9666F0ED8409}"/>
              </a:ext>
            </a:extLst>
          </p:cNvPr>
          <p:cNvSpPr txBox="1">
            <a:spLocks/>
          </p:cNvSpPr>
          <p:nvPr/>
        </p:nvSpPr>
        <p:spPr>
          <a:xfrm>
            <a:off x="338352" y="817563"/>
            <a:ext cx="8969872" cy="594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Today’s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agenda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250636F-2B88-7747-82E5-9488EE3FB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DAC60E-6CAE-2C49-A761-E2D4CFE1801B}"/>
              </a:ext>
            </a:extLst>
          </p:cNvPr>
          <p:cNvSpPr/>
          <p:nvPr/>
        </p:nvSpPr>
        <p:spPr>
          <a:xfrm>
            <a:off x="1131442" y="2333685"/>
            <a:ext cx="67645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 err="1"/>
              <a:t>Lennert</a:t>
            </a:r>
            <a:r>
              <a:rPr lang="fr-FR" sz="3200" dirty="0"/>
              <a:t> </a:t>
            </a:r>
            <a:r>
              <a:rPr lang="fr-FR" sz="3200" dirty="0" err="1"/>
              <a:t>Schepers</a:t>
            </a:r>
            <a:r>
              <a:rPr lang="fr-FR" sz="3200" dirty="0"/>
              <a:t> – </a:t>
            </a:r>
            <a:r>
              <a:rPr lang="fr-FR" sz="3200" dirty="0" err="1"/>
              <a:t>Rshiny</a:t>
            </a:r>
            <a:r>
              <a:rPr lang="fr-FR" sz="3200" dirty="0"/>
              <a:t> </a:t>
            </a:r>
          </a:p>
          <a:p>
            <a:endParaRPr lang="fr-FR" sz="3200" dirty="0"/>
          </a:p>
          <a:p>
            <a:r>
              <a:rPr lang="fr-FR" sz="3200" dirty="0" err="1"/>
              <a:t>AltAir</a:t>
            </a:r>
            <a:r>
              <a:rPr lang="fr-FR" sz="3200" dirty="0"/>
              <a:t> </a:t>
            </a:r>
            <a:r>
              <a:rPr lang="fr-FR" sz="3200" dirty="0" err="1"/>
              <a:t>google</a:t>
            </a:r>
            <a:r>
              <a:rPr lang="fr-FR" sz="3200" dirty="0"/>
              <a:t> </a:t>
            </a:r>
            <a:r>
              <a:rPr lang="fr-FR" sz="3200" dirty="0" err="1"/>
              <a:t>colab</a:t>
            </a:r>
            <a:r>
              <a:rPr lang="fr-FR" sz="3200" dirty="0"/>
              <a:t> python notebook</a:t>
            </a:r>
          </a:p>
          <a:p>
            <a:endParaRPr lang="fr-FR" sz="3200" dirty="0"/>
          </a:p>
          <a:p>
            <a:pPr lvl="1"/>
            <a:r>
              <a:rPr lang="fr-FR" sz="3200" dirty="0"/>
              <a:t>http://</a:t>
            </a:r>
            <a:r>
              <a:rPr lang="fr-FR" sz="3200" dirty="0" err="1"/>
              <a:t>tiny.cc</a:t>
            </a:r>
            <a:r>
              <a:rPr lang="fr-FR" sz="3200" dirty="0"/>
              <a:t>/OSL2019DV</a:t>
            </a:r>
          </a:p>
        </p:txBody>
      </p:sp>
    </p:spTree>
    <p:extLst>
      <p:ext uri="{BB962C8B-B14F-4D97-AF65-F5344CB8AC3E}">
        <p14:creationId xmlns:p14="http://schemas.microsoft.com/office/powerpoint/2010/main" val="27273344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CCD7F7-EF08-084E-AF6B-B87E083B6DFB}"/>
              </a:ext>
            </a:extLst>
          </p:cNvPr>
          <p:cNvSpPr/>
          <p:nvPr/>
        </p:nvSpPr>
        <p:spPr>
          <a:xfrm>
            <a:off x="1" y="0"/>
            <a:ext cx="9905999" cy="5271431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207FB8-1DE9-A847-B01F-42CD0696F46E}"/>
              </a:ext>
            </a:extLst>
          </p:cNvPr>
          <p:cNvSpPr/>
          <p:nvPr/>
        </p:nvSpPr>
        <p:spPr>
          <a:xfrm>
            <a:off x="4856489" y="3278960"/>
            <a:ext cx="226344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63" dirty="0"/>
              <a:t> 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413D7C81-E261-6A44-85B0-0644AFC58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022" y="1926262"/>
            <a:ext cx="4081955" cy="1126834"/>
          </a:xfrm>
        </p:spPr>
        <p:txBody>
          <a:bodyPr>
            <a:normAutofit/>
          </a:bodyPr>
          <a:lstStyle/>
          <a:p>
            <a:r>
              <a:rPr lang="fr-FR" sz="35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0497430F-2B22-9C4F-AE45-8681B7109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1" y="1441444"/>
            <a:ext cx="11391899" cy="300082"/>
          </a:xfrm>
        </p:spPr>
        <p:txBody>
          <a:bodyPr>
            <a:normAutofit fontScale="70000" lnSpcReduction="20000"/>
          </a:bodyPr>
          <a:lstStyle/>
          <a:p>
            <a:pPr algn="l"/>
            <a:endParaRPr lang="fr-FR" dirty="0">
              <a:solidFill>
                <a:srgbClr val="36388A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56440" y="5770564"/>
            <a:ext cx="7993117" cy="542471"/>
            <a:chOff x="2002931" y="5770564"/>
            <a:chExt cx="7993117" cy="542471"/>
          </a:xfrm>
        </p:grpSpPr>
        <p:pic>
          <p:nvPicPr>
            <p:cNvPr id="9" name="Image 11">
              <a:extLst>
                <a:ext uri="{FF2B5EF4-FFF2-40B4-BE49-F238E27FC236}">
                  <a16:creationId xmlns:a16="http://schemas.microsoft.com/office/drawing/2014/main" id="{51AA90B1-927B-2E47-9073-2148922C8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2931" y="5770564"/>
              <a:ext cx="7993117" cy="511942"/>
            </a:xfrm>
            <a:prstGeom prst="rect">
              <a:avLst/>
            </a:prstGeom>
          </p:spPr>
        </p:pic>
        <p:pic>
          <p:nvPicPr>
            <p:cNvPr id="10" name="Image 7" descr="Une image contenant texte, signe&#10;&#10;Description générée automatiquement">
              <a:extLst>
                <a:ext uri="{FF2B5EF4-FFF2-40B4-BE49-F238E27FC236}">
                  <a16:creationId xmlns:a16="http://schemas.microsoft.com/office/drawing/2014/main" id="{D8D12A70-C114-6B48-8781-DFE88C81C5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926" r="51406" b="44693"/>
            <a:stretch/>
          </p:blipFill>
          <p:spPr>
            <a:xfrm>
              <a:off x="3464473" y="5770564"/>
              <a:ext cx="793202" cy="542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1282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CCD7F7-EF08-084E-AF6B-B87E083B6DFB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6F6169-EEFC-3940-A546-37C84B6F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352" y="817563"/>
            <a:ext cx="8969872" cy="594739"/>
          </a:xfrm>
        </p:spPr>
        <p:txBody>
          <a:bodyPr>
            <a:normAutofit/>
          </a:bodyPr>
          <a:lstStyle/>
          <a:p>
            <a:pPr algn="l"/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endParaRPr lang="fr-FR" sz="2600" b="1" dirty="0">
              <a:solidFill>
                <a:srgbClr val="3638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497430F-2B22-9C4F-AE45-8681B7109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352" y="1441444"/>
            <a:ext cx="8969871" cy="300082"/>
          </a:xfrm>
        </p:spPr>
        <p:txBody>
          <a:bodyPr>
            <a:normAutofit fontScale="70000" lnSpcReduction="20000"/>
          </a:bodyPr>
          <a:lstStyle/>
          <a:p>
            <a:pPr algn="l"/>
            <a:endParaRPr lang="fr-FR" dirty="0">
              <a:solidFill>
                <a:srgbClr val="36388A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207FB8-1DE9-A847-B01F-42CD0696F46E}"/>
              </a:ext>
            </a:extLst>
          </p:cNvPr>
          <p:cNvSpPr/>
          <p:nvPr/>
        </p:nvSpPr>
        <p:spPr>
          <a:xfrm>
            <a:off x="4856489" y="3278960"/>
            <a:ext cx="226344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63" dirty="0"/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BB4B3C4-0C9B-C544-9822-5F2815F7D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A10860-3268-DD4A-9C3D-1EE13A397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81" y="688064"/>
            <a:ext cx="4257578" cy="602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8">
            <a:extLst>
              <a:ext uri="{FF2B5EF4-FFF2-40B4-BE49-F238E27FC236}">
                <a16:creationId xmlns:a16="http://schemas.microsoft.com/office/drawing/2014/main" id="{89084CE2-B5B9-C44F-AD6B-CE5ABB2E3650}"/>
              </a:ext>
            </a:extLst>
          </p:cNvPr>
          <p:cNvSpPr txBox="1"/>
          <p:nvPr/>
        </p:nvSpPr>
        <p:spPr>
          <a:xfrm>
            <a:off x="338352" y="2397588"/>
            <a:ext cx="42303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/>
              <a:t>Not all </a:t>
            </a:r>
            <a:r>
              <a:rPr lang="fr-BE" sz="3200" dirty="0" err="1"/>
              <a:t>visual</a:t>
            </a:r>
            <a:r>
              <a:rPr lang="fr-BE" sz="3200" dirty="0"/>
              <a:t> </a:t>
            </a:r>
            <a:r>
              <a:rPr lang="fr-BE" sz="3200" dirty="0" err="1"/>
              <a:t>cues</a:t>
            </a:r>
            <a:r>
              <a:rPr lang="fr-BE" sz="3200" dirty="0"/>
              <a:t> are </a:t>
            </a:r>
            <a:r>
              <a:rPr lang="fr-BE" sz="3200" dirty="0" err="1"/>
              <a:t>created</a:t>
            </a:r>
            <a:r>
              <a:rPr lang="fr-BE" sz="3200" dirty="0"/>
              <a:t> </a:t>
            </a:r>
            <a:r>
              <a:rPr lang="fr-BE" sz="3200" dirty="0" err="1"/>
              <a:t>equal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363600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CCD7F7-EF08-084E-AF6B-B87E083B6DFB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6F6169-EEFC-3940-A546-37C84B6F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352" y="817563"/>
            <a:ext cx="8969872" cy="594739"/>
          </a:xfrm>
        </p:spPr>
        <p:txBody>
          <a:bodyPr>
            <a:normAutofit/>
          </a:bodyPr>
          <a:lstStyle/>
          <a:p>
            <a:pPr algn="l"/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endParaRPr lang="fr-FR" sz="2600" b="1" dirty="0">
              <a:solidFill>
                <a:srgbClr val="3638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497430F-2B22-9C4F-AE45-8681B7109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352" y="1441444"/>
            <a:ext cx="8969871" cy="300082"/>
          </a:xfrm>
        </p:spPr>
        <p:txBody>
          <a:bodyPr>
            <a:normAutofit fontScale="70000" lnSpcReduction="20000"/>
          </a:bodyPr>
          <a:lstStyle/>
          <a:p>
            <a:pPr algn="l"/>
            <a:endParaRPr lang="fr-FR" dirty="0">
              <a:solidFill>
                <a:srgbClr val="36388A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207FB8-1DE9-A847-B01F-42CD0696F46E}"/>
              </a:ext>
            </a:extLst>
          </p:cNvPr>
          <p:cNvSpPr/>
          <p:nvPr/>
        </p:nvSpPr>
        <p:spPr>
          <a:xfrm>
            <a:off x="4856489" y="3278960"/>
            <a:ext cx="226344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63" dirty="0"/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BB4B3C4-0C9B-C544-9822-5F2815F7D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9394239-0178-E540-BE5B-4C3FB2BEF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324" y="763380"/>
            <a:ext cx="4307146" cy="609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8">
            <a:extLst>
              <a:ext uri="{FF2B5EF4-FFF2-40B4-BE49-F238E27FC236}">
                <a16:creationId xmlns:a16="http://schemas.microsoft.com/office/drawing/2014/main" id="{6C2C9A70-D4EB-6C4B-81DC-5926C668F2C7}"/>
              </a:ext>
            </a:extLst>
          </p:cNvPr>
          <p:cNvSpPr txBox="1"/>
          <p:nvPr/>
        </p:nvSpPr>
        <p:spPr>
          <a:xfrm>
            <a:off x="338352" y="2397588"/>
            <a:ext cx="42303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 err="1"/>
              <a:t>Encoding</a:t>
            </a:r>
            <a:r>
              <a:rPr lang="fr-BE" sz="3200" dirty="0"/>
              <a:t> data </a:t>
            </a:r>
            <a:r>
              <a:rPr lang="fr-BE" sz="3200" dirty="0" err="1"/>
              <a:t>using</a:t>
            </a:r>
            <a:r>
              <a:rPr lang="fr-BE" sz="3200" dirty="0"/>
              <a:t> </a:t>
            </a:r>
            <a:r>
              <a:rPr lang="fr-BE" sz="3200" dirty="0" err="1"/>
              <a:t>visual</a:t>
            </a:r>
            <a:r>
              <a:rPr lang="fr-BE" sz="3200" dirty="0"/>
              <a:t> </a:t>
            </a:r>
            <a:r>
              <a:rPr lang="fr-BE" sz="3200" dirty="0" err="1"/>
              <a:t>cues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330007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CCD7F7-EF08-084E-AF6B-B87E083B6DFB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6F6169-EEFC-3940-A546-37C84B6F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352" y="817563"/>
            <a:ext cx="8969872" cy="594739"/>
          </a:xfrm>
        </p:spPr>
        <p:txBody>
          <a:bodyPr>
            <a:normAutofit/>
          </a:bodyPr>
          <a:lstStyle/>
          <a:p>
            <a:pPr algn="l"/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So, all bar charts, all the time?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497430F-2B22-9C4F-AE45-8681B7109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352" y="1441444"/>
            <a:ext cx="8969871" cy="300082"/>
          </a:xfrm>
        </p:spPr>
        <p:txBody>
          <a:bodyPr>
            <a:normAutofit fontScale="70000" lnSpcReduction="20000"/>
          </a:bodyPr>
          <a:lstStyle/>
          <a:p>
            <a:pPr algn="l"/>
            <a:endParaRPr lang="fr-FR" dirty="0">
              <a:solidFill>
                <a:srgbClr val="36388A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207FB8-1DE9-A847-B01F-42CD0696F46E}"/>
              </a:ext>
            </a:extLst>
          </p:cNvPr>
          <p:cNvSpPr/>
          <p:nvPr/>
        </p:nvSpPr>
        <p:spPr>
          <a:xfrm>
            <a:off x="4856489" y="3278960"/>
            <a:ext cx="226344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63" dirty="0"/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BB4B3C4-0C9B-C544-9822-5F2815F7D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1BE01B-4C7B-A244-A155-258CB6116FC4}"/>
              </a:ext>
            </a:extLst>
          </p:cNvPr>
          <p:cNvSpPr/>
          <p:nvPr/>
        </p:nvSpPr>
        <p:spPr>
          <a:xfrm>
            <a:off x="1131442" y="2333685"/>
            <a:ext cx="676452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72" indent="-232172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fr-BE" sz="3200" dirty="0"/>
              <a:t>No (</a:t>
            </a:r>
            <a:r>
              <a:rPr lang="fr-BE" sz="3200" dirty="0" err="1"/>
              <a:t>duh</a:t>
            </a:r>
            <a:r>
              <a:rPr lang="fr-BE" sz="3200" dirty="0"/>
              <a:t>)</a:t>
            </a:r>
          </a:p>
          <a:p>
            <a:pPr marL="232172" indent="-232172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fr-BE" sz="3200" dirty="0"/>
          </a:p>
          <a:p>
            <a:pPr marL="232172" indent="-232172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fr-BE" sz="3200" dirty="0"/>
          </a:p>
          <a:p>
            <a:pPr marL="232172" indent="-232172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fr-BE" sz="3200" dirty="0" err="1"/>
              <a:t>Trivially</a:t>
            </a:r>
            <a:r>
              <a:rPr lang="fr-BE" sz="3200" dirty="0"/>
              <a:t>: Not </a:t>
            </a:r>
            <a:r>
              <a:rPr lang="fr-BE" sz="3200" dirty="0" err="1"/>
              <a:t>everything</a:t>
            </a:r>
            <a:r>
              <a:rPr lang="fr-BE" sz="3200" dirty="0"/>
              <a:t> </a:t>
            </a:r>
            <a:r>
              <a:rPr lang="fr-BE" sz="3200" dirty="0" err="1"/>
              <a:t>is</a:t>
            </a:r>
            <a:r>
              <a:rPr lang="fr-BE" sz="3200" dirty="0"/>
              <a:t> a </a:t>
            </a:r>
            <a:r>
              <a:rPr lang="fr-BE" sz="3200" dirty="0" err="1"/>
              <a:t>quantity</a:t>
            </a:r>
            <a:endParaRPr lang="fr-BE" sz="3200" dirty="0"/>
          </a:p>
          <a:p>
            <a:pPr marL="232172" indent="-232172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fr-BE" sz="3200" dirty="0"/>
          </a:p>
          <a:p>
            <a:pPr marL="232172" indent="-232172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fr-BE" sz="3200" dirty="0"/>
          </a:p>
          <a:p>
            <a:pPr marL="232172" indent="-232172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fr-BE" sz="3200" dirty="0"/>
              <a:t>And not all </a:t>
            </a:r>
            <a:r>
              <a:rPr lang="fr-BE" sz="3200" dirty="0" err="1"/>
              <a:t>numbers</a:t>
            </a:r>
            <a:r>
              <a:rPr lang="fr-BE" sz="3200" dirty="0"/>
              <a:t> are </a:t>
            </a:r>
            <a:r>
              <a:rPr lang="fr-BE" sz="3200" dirty="0" err="1"/>
              <a:t>quantities</a:t>
            </a:r>
            <a:endParaRPr lang="fr-BE" sz="3200" dirty="0"/>
          </a:p>
          <a:p>
            <a:endParaRPr lang="fr-BE" sz="3200" dirty="0"/>
          </a:p>
          <a:p>
            <a:endParaRPr lang="fr-BE" sz="3200" dirty="0"/>
          </a:p>
          <a:p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196341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CCD7F7-EF08-084E-AF6B-B87E083B6DFB}"/>
              </a:ext>
            </a:extLst>
          </p:cNvPr>
          <p:cNvSpPr/>
          <p:nvPr/>
        </p:nvSpPr>
        <p:spPr>
          <a:xfrm>
            <a:off x="0" y="-8498"/>
            <a:ext cx="5936355" cy="657553"/>
          </a:xfrm>
          <a:prstGeom prst="rect">
            <a:avLst/>
          </a:prstGeom>
          <a:solidFill>
            <a:srgbClr val="363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6F6169-EEFC-3940-A546-37C84B6F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352" y="817563"/>
            <a:ext cx="8969872" cy="594739"/>
          </a:xfrm>
        </p:spPr>
        <p:txBody>
          <a:bodyPr>
            <a:normAutofit/>
          </a:bodyPr>
          <a:lstStyle/>
          <a:p>
            <a:pPr algn="l"/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one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thing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600" b="1" dirty="0" err="1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fr-FR" sz="2600" b="1" dirty="0">
                <a:solidFill>
                  <a:srgbClr val="363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497430F-2B22-9C4F-AE45-8681B7109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352" y="1441444"/>
            <a:ext cx="8969871" cy="300082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fr-FR" dirty="0">
                <a:solidFill>
                  <a:srgbClr val="36388A"/>
                </a:solidFill>
              </a:rPr>
              <a:t>No pie charts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207FB8-1DE9-A847-B01F-42CD0696F46E}"/>
              </a:ext>
            </a:extLst>
          </p:cNvPr>
          <p:cNvSpPr/>
          <p:nvPr/>
        </p:nvSpPr>
        <p:spPr>
          <a:xfrm>
            <a:off x="4856489" y="3278960"/>
            <a:ext cx="226344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63" dirty="0"/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BB4B3C4-0C9B-C544-9822-5F2815F7D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171" y="227975"/>
            <a:ext cx="3731830" cy="328907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A44180A-0C3F-C149-8E9A-00F20B174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1" y="1672983"/>
            <a:ext cx="95250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29578E-0E76-3C4A-A56A-09CFDE2BC2EA}"/>
              </a:ext>
            </a:extLst>
          </p:cNvPr>
          <p:cNvSpPr/>
          <p:nvPr/>
        </p:nvSpPr>
        <p:spPr>
          <a:xfrm flipH="1">
            <a:off x="2829981" y="3772001"/>
            <a:ext cx="531056" cy="3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43F6F0-CDB9-D840-91E6-1D6DB40A5D95}"/>
              </a:ext>
            </a:extLst>
          </p:cNvPr>
          <p:cNvSpPr/>
          <p:nvPr/>
        </p:nvSpPr>
        <p:spPr>
          <a:xfrm flipH="1">
            <a:off x="2129765" y="4957745"/>
            <a:ext cx="531056" cy="3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E9721A-0280-7B43-A22E-5EF64407EDE1}"/>
              </a:ext>
            </a:extLst>
          </p:cNvPr>
          <p:cNvSpPr/>
          <p:nvPr/>
        </p:nvSpPr>
        <p:spPr>
          <a:xfrm flipH="1">
            <a:off x="1240078" y="4443385"/>
            <a:ext cx="531056" cy="3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80868C-9BEC-9542-8600-A1CD22985F43}"/>
              </a:ext>
            </a:extLst>
          </p:cNvPr>
          <p:cNvSpPr/>
          <p:nvPr/>
        </p:nvSpPr>
        <p:spPr>
          <a:xfrm flipH="1">
            <a:off x="1240078" y="3875514"/>
            <a:ext cx="531056" cy="3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18F14D-2786-7D45-AE4E-DF1557ADFADE}"/>
              </a:ext>
            </a:extLst>
          </p:cNvPr>
          <p:cNvSpPr/>
          <p:nvPr/>
        </p:nvSpPr>
        <p:spPr>
          <a:xfrm flipH="1">
            <a:off x="5169526" y="5434853"/>
            <a:ext cx="4271035" cy="3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C6A651-E3AD-B548-BACF-B98B502643B6}"/>
              </a:ext>
            </a:extLst>
          </p:cNvPr>
          <p:cNvSpPr/>
          <p:nvPr/>
        </p:nvSpPr>
        <p:spPr>
          <a:xfrm flipH="1">
            <a:off x="2016637" y="3278960"/>
            <a:ext cx="378656" cy="3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2023FA-BF2B-874A-A2C6-2C3F80B0810A}"/>
              </a:ext>
            </a:extLst>
          </p:cNvPr>
          <p:cNvSpPr/>
          <p:nvPr/>
        </p:nvSpPr>
        <p:spPr>
          <a:xfrm flipH="1">
            <a:off x="1530888" y="3528746"/>
            <a:ext cx="531056" cy="3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68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ccd83d8f-855d-4716-a748-44e48ed56b00" ContentTypeId="0x0101007077B52B753EAE4A9AC8FC581CC50C73" PreviousValue="false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6dcad4459034544a7eb734059b84622 xmlns="eddb54b3-0260-4a74-8bba-cc772719b91b">
      <Terms xmlns="http://schemas.microsoft.com/office/infopath/2007/PartnerControls"/>
    </i6dcad4459034544a7eb734059b84622>
    <TaxCatchAll xmlns="eddb54b3-0260-4a74-8bba-cc772719b91b"/>
    <TaxKeywordTaxHTField xmlns="eddb54b3-0260-4a74-8bba-cc772719b91b">
      <Terms xmlns="http://schemas.microsoft.com/office/infopath/2007/PartnerControls"/>
    </TaxKeyword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Imec Document" ma:contentTypeID="0x0101007077B52B753EAE4A9AC8FC581CC50C73003457FC97A3CF5040ABE72A59C881AEF2" ma:contentTypeVersion="0" ma:contentTypeDescription="Create new Document" ma:contentTypeScope="" ma:versionID="8cf43f7dd6dfdf07eec70af06927a5e0">
  <xsd:schema xmlns:xsd="http://www.w3.org/2001/XMLSchema" xmlns:xs="http://www.w3.org/2001/XMLSchema" xmlns:p="http://schemas.microsoft.com/office/2006/metadata/properties" xmlns:ns2="eddb54b3-0260-4a74-8bba-cc772719b91b" targetNamespace="http://schemas.microsoft.com/office/2006/metadata/properties" ma:root="true" ma:fieldsID="5d363c489ed22252d978a60192f0ae93" ns2:_="">
    <xsd:import namespace="eddb54b3-0260-4a74-8bba-cc772719b91b"/>
    <xsd:element name="properties">
      <xsd:complexType>
        <xsd:sequence>
          <xsd:element name="documentManagement">
            <xsd:complexType>
              <xsd:all>
                <xsd:element ref="ns2:i6dcad4459034544a7eb734059b84622" minOccurs="0"/>
                <xsd:element ref="ns2:TaxCatchAll" minOccurs="0"/>
                <xsd:element ref="ns2:TaxCatchAllLabel" minOccurs="0"/>
                <xsd:element ref="ns2:TaxKeyword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db54b3-0260-4a74-8bba-cc772719b91b" elementFormDefault="qualified">
    <xsd:import namespace="http://schemas.microsoft.com/office/2006/documentManagement/types"/>
    <xsd:import namespace="http://schemas.microsoft.com/office/infopath/2007/PartnerControls"/>
    <xsd:element name="i6dcad4459034544a7eb734059b84622" ma:index="8" nillable="true" ma:taxonomy="true" ma:internalName="i6dcad4459034544a7eb734059b84622" ma:taxonomyFieldName="Org_x0020_Unit" ma:displayName="Org Unit" ma:default="" ma:fieldId="{26dcad44-5903-4544-a7eb-734059b84622}" ma:taxonomyMulti="true" ma:sspId="ccd83d8f-855d-4716-a748-44e48ed56b00" ma:termSetId="40dbf809-0f17-4e58-bea0-0951ecf8b05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3a823baf-314f-4b19-98fa-41e53dd7d437}" ma:internalName="TaxCatchAll" ma:showField="CatchAllData" ma:web="0d858ef8-a08e-497c-805c-7feb9fea22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3a823baf-314f-4b19-98fa-41e53dd7d437}" ma:internalName="TaxCatchAllLabel" ma:readOnly="true" ma:showField="CatchAllDataLabel" ma:web="0d858ef8-a08e-497c-805c-7feb9fea22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12" nillable="true" ma:taxonomy="true" ma:internalName="TaxKeywordTaxHTField" ma:taxonomyFieldName="TaxKeyword" ma:displayName="Enterprise Keywords" ma:fieldId="{23f27201-bee3-471e-b2e7-b64fd8b7ca38}" ma:taxonomyMulti="true" ma:sspId="ccd83d8f-855d-4716-a748-44e48ed56b0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C4E834-A4AD-4653-8EDB-6CC758B9FF44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7A972111-82F0-4EFA-B196-EA772E7C71A9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eddb54b3-0260-4a74-8bba-cc772719b91b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BDE76EE-65DC-4EDD-B14C-8B6AE0E4C5B4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9EDB6BD-00CA-49EA-A964-C904C6DEB7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db54b3-0260-4a74-8bba-cc772719b9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</TotalTime>
  <Words>368</Words>
  <Application>Microsoft Macintosh PowerPoint</Application>
  <PresentationFormat>A4 Paper (210x297 mm)</PresentationFormat>
  <Paragraphs>110</Paragraphs>
  <Slides>52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Maven Pro</vt:lpstr>
      <vt:lpstr>Office Theme</vt:lpstr>
      <vt:lpstr>Data visualisation</vt:lpstr>
      <vt:lpstr>Design for the human brain!</vt:lpstr>
      <vt:lpstr>Design for the human brain!</vt:lpstr>
      <vt:lpstr>Design for the human brain!</vt:lpstr>
      <vt:lpstr>Visualization</vt:lpstr>
      <vt:lpstr>Visualization</vt:lpstr>
      <vt:lpstr>Visualization</vt:lpstr>
      <vt:lpstr>So, all bar charts, all the time?</vt:lpstr>
      <vt:lpstr>But one thing is sure</vt:lpstr>
      <vt:lpstr>But one thing is sure</vt:lpstr>
      <vt:lpstr>PowerPoint Presentation</vt:lpstr>
      <vt:lpstr>PowerPoint Presentation</vt:lpstr>
      <vt:lpstr>Think about where the story is</vt:lpstr>
      <vt:lpstr>Think about where the story is</vt:lpstr>
      <vt:lpstr>Simple comparisons: bars and columns</vt:lpstr>
      <vt:lpstr>Simple comparisons: bars and columns</vt:lpstr>
      <vt:lpstr>Simple comparisons: bars and columns</vt:lpstr>
      <vt:lpstr>Simple comparisons: bars and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with different scales</vt:lpstr>
      <vt:lpstr>Experiment with different scales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Lefèvre</dc:creator>
  <cp:lastModifiedBy>Michael Rademaker (imec)</cp:lastModifiedBy>
  <cp:revision>16</cp:revision>
  <dcterms:created xsi:type="dcterms:W3CDTF">2019-08-22T16:35:31Z</dcterms:created>
  <dcterms:modified xsi:type="dcterms:W3CDTF">2019-09-04T22:13:03Z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0x0101007077B52B753EAE4A9AC8FC581CC50C73003457FC97A3CF5040ABE72A59C881AEF2</vt:lpwstr>
  </property>
  <property fmtid="{D5CDD505-2E9C-101B-9397-08002B2CF9AE}" pid="3" name="TaxKeyword">
    <vt:lpwstr/>
  </property>
  <property fmtid="{D5CDD505-2E9C-101B-9397-08002B2CF9AE}" pid="4" name="Org Unit">
    <vt:lpwstr/>
  </property>
</Properties>
</file>